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Lst>
  <p:sldSz cx="18288000" cy="10287000"/>
  <p:notesSz cx="6858000" cy="9144000"/>
  <p:embeddedFontLst>
    <p:embeddedFont>
      <p:font typeface="Hagrid Heavy" panose="020B0604020202020204" charset="0"/>
      <p:regular r:id="rId30"/>
    </p:embeddedFont>
    <p:embeddedFont>
      <p:font typeface="Hagrid Ultra-Bold" panose="020B0604020202020204" charset="0"/>
      <p:regular r:id="rId31"/>
    </p:embeddedFont>
    <p:embeddedFont>
      <p:font typeface="Open Sans" panose="020B0606030504020204" pitchFamily="34" charset="0"/>
      <p:regular r:id="rId32"/>
    </p:embeddedFont>
    <p:embeddedFont>
      <p:font typeface="Open Sans Bold" panose="020B0806030504020204" charset="0"/>
      <p:regular r:id="rId33"/>
    </p:embeddedFont>
    <p:embeddedFont>
      <p:font typeface="Papyrus" panose="03070502060502030205" pitchFamily="66" charset="0"/>
      <p:regular r:id="rId34"/>
    </p:embeddedFont>
    <p:embeddedFont>
      <p:font typeface="Poppins Bold" panose="020B0604020202020204" charset="0"/>
      <p:regular r:id="rId35"/>
    </p:embeddedFont>
    <p:embeddedFont>
      <p:font typeface="Roboto" panose="02000000000000000000" pitchFamily="2" charset="0"/>
      <p:regular r:id="rId36"/>
    </p:embeddedFont>
    <p:embeddedFont>
      <p:font typeface="Roboto Bold" panose="02000000000000000000" charset="0"/>
      <p:regular r:id="rId37"/>
    </p:embeddedFont>
    <p:embeddedFont>
      <p:font typeface="Roca One"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63.svg"/><Relationship Id="rId7" Type="http://schemas.openxmlformats.org/officeDocument/2006/relationships/image" Target="../media/image65.sv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47.sv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svg"/><Relationship Id="rId18" Type="http://schemas.openxmlformats.org/officeDocument/2006/relationships/image" Target="../media/image82.png"/><Relationship Id="rId26" Type="http://schemas.openxmlformats.org/officeDocument/2006/relationships/image" Target="../media/image90.png"/><Relationship Id="rId3" Type="http://schemas.openxmlformats.org/officeDocument/2006/relationships/image" Target="../media/image67.svg"/><Relationship Id="rId21" Type="http://schemas.openxmlformats.org/officeDocument/2006/relationships/image" Target="../media/image85.svg"/><Relationship Id="rId7" Type="http://schemas.openxmlformats.org/officeDocument/2006/relationships/image" Target="../media/image71.svg"/><Relationship Id="rId12" Type="http://schemas.openxmlformats.org/officeDocument/2006/relationships/image" Target="../media/image76.png"/><Relationship Id="rId17" Type="http://schemas.openxmlformats.org/officeDocument/2006/relationships/image" Target="../media/image81.svg"/><Relationship Id="rId25" Type="http://schemas.openxmlformats.org/officeDocument/2006/relationships/image" Target="../media/image89.svg"/><Relationship Id="rId2" Type="http://schemas.openxmlformats.org/officeDocument/2006/relationships/image" Target="../media/image66.png"/><Relationship Id="rId16" Type="http://schemas.openxmlformats.org/officeDocument/2006/relationships/image" Target="../media/image80.png"/><Relationship Id="rId20" Type="http://schemas.openxmlformats.org/officeDocument/2006/relationships/image" Target="../media/image84.png"/><Relationship Id="rId29" Type="http://schemas.openxmlformats.org/officeDocument/2006/relationships/image" Target="../media/image93.sv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svg"/><Relationship Id="rId24" Type="http://schemas.openxmlformats.org/officeDocument/2006/relationships/image" Target="../media/image88.png"/><Relationship Id="rId5" Type="http://schemas.openxmlformats.org/officeDocument/2006/relationships/image" Target="../media/image69.svg"/><Relationship Id="rId15" Type="http://schemas.openxmlformats.org/officeDocument/2006/relationships/image" Target="../media/image79.svg"/><Relationship Id="rId23" Type="http://schemas.openxmlformats.org/officeDocument/2006/relationships/image" Target="../media/image87.svg"/><Relationship Id="rId28" Type="http://schemas.openxmlformats.org/officeDocument/2006/relationships/image" Target="../media/image92.png"/><Relationship Id="rId10" Type="http://schemas.openxmlformats.org/officeDocument/2006/relationships/image" Target="../media/image74.png"/><Relationship Id="rId19" Type="http://schemas.openxmlformats.org/officeDocument/2006/relationships/image" Target="../media/image83.svg"/><Relationship Id="rId31" Type="http://schemas.openxmlformats.org/officeDocument/2006/relationships/image" Target="../media/image14.svg"/><Relationship Id="rId4" Type="http://schemas.openxmlformats.org/officeDocument/2006/relationships/image" Target="../media/image68.png"/><Relationship Id="rId9" Type="http://schemas.openxmlformats.org/officeDocument/2006/relationships/image" Target="../media/image73.svg"/><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1.svg"/><Relationship Id="rId30"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63.svg"/><Relationship Id="rId7" Type="http://schemas.openxmlformats.org/officeDocument/2006/relationships/image" Target="../media/image95.sv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8.svg"/><Relationship Id="rId7" Type="http://schemas.openxmlformats.org/officeDocument/2006/relationships/image" Target="../media/image14.sv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00.svg"/><Relationship Id="rId4" Type="http://schemas.openxmlformats.org/officeDocument/2006/relationships/image" Target="../media/image99.png"/></Relationships>
</file>

<file path=ppt/slides/_rels/slide1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63.svg"/><Relationship Id="rId7" Type="http://schemas.openxmlformats.org/officeDocument/2006/relationships/image" Target="../media/image6.sv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7.svg"/><Relationship Id="rId5" Type="http://schemas.openxmlformats.org/officeDocument/2006/relationships/image" Target="../media/image103.svg"/><Relationship Id="rId10" Type="http://schemas.openxmlformats.org/officeDocument/2006/relationships/image" Target="../media/image106.png"/><Relationship Id="rId4" Type="http://schemas.openxmlformats.org/officeDocument/2006/relationships/image" Target="../media/image102.png"/><Relationship Id="rId9" Type="http://schemas.openxmlformats.org/officeDocument/2006/relationships/image" Target="../media/image105.svg"/></Relationships>
</file>

<file path=ppt/slides/_rels/slide1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44.svg"/><Relationship Id="rId7" Type="http://schemas.openxmlformats.org/officeDocument/2006/relationships/image" Target="../media/image14.svg"/><Relationship Id="rId12" Type="http://schemas.openxmlformats.org/officeDocument/2006/relationships/image" Target="../media/image3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29.png"/><Relationship Id="rId5" Type="http://schemas.openxmlformats.org/officeDocument/2006/relationships/image" Target="../media/image108.svg"/><Relationship Id="rId10" Type="http://schemas.openxmlformats.org/officeDocument/2006/relationships/image" Target="../media/image111.svg"/><Relationship Id="rId4" Type="http://schemas.openxmlformats.org/officeDocument/2006/relationships/image" Target="../media/image3.png"/><Relationship Id="rId9" Type="http://schemas.openxmlformats.org/officeDocument/2006/relationships/image" Target="../media/image110.png"/></Relationships>
</file>

<file path=ppt/slides/_rels/slide16.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svg"/><Relationship Id="rId18" Type="http://schemas.openxmlformats.org/officeDocument/2006/relationships/image" Target="../media/image128.png"/><Relationship Id="rId3" Type="http://schemas.openxmlformats.org/officeDocument/2006/relationships/image" Target="../media/image113.svg"/><Relationship Id="rId21" Type="http://schemas.openxmlformats.org/officeDocument/2006/relationships/image" Target="../media/image131.svg"/><Relationship Id="rId7" Type="http://schemas.openxmlformats.org/officeDocument/2006/relationships/image" Target="../media/image117.svg"/><Relationship Id="rId12" Type="http://schemas.openxmlformats.org/officeDocument/2006/relationships/image" Target="../media/image122.png"/><Relationship Id="rId17" Type="http://schemas.openxmlformats.org/officeDocument/2006/relationships/image" Target="../media/image127.svg"/><Relationship Id="rId25" Type="http://schemas.openxmlformats.org/officeDocument/2006/relationships/image" Target="../media/image14.svg"/><Relationship Id="rId2" Type="http://schemas.openxmlformats.org/officeDocument/2006/relationships/image" Target="../media/image112.png"/><Relationship Id="rId16" Type="http://schemas.openxmlformats.org/officeDocument/2006/relationships/image" Target="../media/image126.png"/><Relationship Id="rId20"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16.png"/><Relationship Id="rId11" Type="http://schemas.openxmlformats.org/officeDocument/2006/relationships/image" Target="../media/image121.svg"/><Relationship Id="rId24" Type="http://schemas.openxmlformats.org/officeDocument/2006/relationships/image" Target="../media/image13.png"/><Relationship Id="rId5" Type="http://schemas.openxmlformats.org/officeDocument/2006/relationships/image" Target="../media/image115.svg"/><Relationship Id="rId15" Type="http://schemas.openxmlformats.org/officeDocument/2006/relationships/image" Target="../media/image125.svg"/><Relationship Id="rId23" Type="http://schemas.openxmlformats.org/officeDocument/2006/relationships/image" Target="../media/image133.svg"/><Relationship Id="rId10" Type="http://schemas.openxmlformats.org/officeDocument/2006/relationships/image" Target="../media/image120.png"/><Relationship Id="rId19" Type="http://schemas.openxmlformats.org/officeDocument/2006/relationships/image" Target="../media/image129.svg"/><Relationship Id="rId4" Type="http://schemas.openxmlformats.org/officeDocument/2006/relationships/image" Target="../media/image114.png"/><Relationship Id="rId9" Type="http://schemas.openxmlformats.org/officeDocument/2006/relationships/image" Target="../media/image119.svg"/><Relationship Id="rId14" Type="http://schemas.openxmlformats.org/officeDocument/2006/relationships/image" Target="../media/image124.png"/><Relationship Id="rId22" Type="http://schemas.openxmlformats.org/officeDocument/2006/relationships/image" Target="../media/image132.png"/></Relationships>
</file>

<file path=ppt/slides/_rels/slide17.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svg"/><Relationship Id="rId18" Type="http://schemas.openxmlformats.org/officeDocument/2006/relationships/image" Target="../media/image6.svg"/><Relationship Id="rId3" Type="http://schemas.openxmlformats.org/officeDocument/2006/relationships/image" Target="../media/image135.svg"/><Relationship Id="rId7" Type="http://schemas.openxmlformats.org/officeDocument/2006/relationships/image" Target="../media/image139.svg"/><Relationship Id="rId12" Type="http://schemas.openxmlformats.org/officeDocument/2006/relationships/image" Target="../media/image144.png"/><Relationship Id="rId17" Type="http://schemas.openxmlformats.org/officeDocument/2006/relationships/image" Target="../media/image5.png"/><Relationship Id="rId2" Type="http://schemas.openxmlformats.org/officeDocument/2006/relationships/image" Target="../media/image134.png"/><Relationship Id="rId16" Type="http://schemas.openxmlformats.org/officeDocument/2006/relationships/image" Target="../media/image148.svg"/><Relationship Id="rId1" Type="http://schemas.openxmlformats.org/officeDocument/2006/relationships/slideLayout" Target="../slideLayouts/slideLayout7.xml"/><Relationship Id="rId6" Type="http://schemas.openxmlformats.org/officeDocument/2006/relationships/image" Target="../media/image138.png"/><Relationship Id="rId11" Type="http://schemas.openxmlformats.org/officeDocument/2006/relationships/image" Target="../media/image143.svg"/><Relationship Id="rId5" Type="http://schemas.openxmlformats.org/officeDocument/2006/relationships/image" Target="../media/image137.svg"/><Relationship Id="rId15" Type="http://schemas.openxmlformats.org/officeDocument/2006/relationships/image" Target="../media/image147.sv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svg"/><Relationship Id="rId14" Type="http://schemas.openxmlformats.org/officeDocument/2006/relationships/image" Target="../media/image146.png"/></Relationships>
</file>

<file path=ppt/slides/_rels/slide18.xml.rels><?xml version="1.0" encoding="UTF-8" standalone="yes"?>
<Relationships xmlns="http://schemas.openxmlformats.org/package/2006/relationships"><Relationship Id="rId3" Type="http://schemas.openxmlformats.org/officeDocument/2006/relationships/image" Target="../media/image135.sv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6.sv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6.svg"/><Relationship Id="rId7" Type="http://schemas.openxmlformats.org/officeDocument/2006/relationships/image" Target="../media/image15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150.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3.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62.svg"/><Relationship Id="rId3" Type="http://schemas.openxmlformats.org/officeDocument/2006/relationships/image" Target="../media/image156.svg"/><Relationship Id="rId7" Type="http://schemas.openxmlformats.org/officeDocument/2006/relationships/image" Target="../media/image158.png"/><Relationship Id="rId12" Type="http://schemas.openxmlformats.org/officeDocument/2006/relationships/image" Target="../media/image161.png"/><Relationship Id="rId2" Type="http://schemas.openxmlformats.org/officeDocument/2006/relationships/image" Target="../media/image155.png"/><Relationship Id="rId16" Type="http://schemas.openxmlformats.org/officeDocument/2006/relationships/image" Target="../media/image165.png"/><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0.svg"/><Relationship Id="rId5" Type="http://schemas.openxmlformats.org/officeDocument/2006/relationships/image" Target="../media/image135.svg"/><Relationship Id="rId15" Type="http://schemas.openxmlformats.org/officeDocument/2006/relationships/image" Target="../media/image164.svg"/><Relationship Id="rId10" Type="http://schemas.openxmlformats.org/officeDocument/2006/relationships/image" Target="../media/image159.png"/><Relationship Id="rId4" Type="http://schemas.openxmlformats.org/officeDocument/2006/relationships/image" Target="../media/image134.png"/><Relationship Id="rId9" Type="http://schemas.openxmlformats.org/officeDocument/2006/relationships/image" Target="../media/image6.svg"/><Relationship Id="rId14" Type="http://schemas.openxmlformats.org/officeDocument/2006/relationships/image" Target="../media/image163.png"/></Relationships>
</file>

<file path=ppt/slides/_rels/slide23.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svg"/><Relationship Id="rId18" Type="http://schemas.openxmlformats.org/officeDocument/2006/relationships/image" Target="../media/image3.png"/><Relationship Id="rId3" Type="http://schemas.openxmlformats.org/officeDocument/2006/relationships/image" Target="../media/image98.svg"/><Relationship Id="rId21" Type="http://schemas.openxmlformats.org/officeDocument/2006/relationships/image" Target="../media/image14.svg"/><Relationship Id="rId7" Type="http://schemas.openxmlformats.org/officeDocument/2006/relationships/image" Target="../media/image169.svg"/><Relationship Id="rId12" Type="http://schemas.openxmlformats.org/officeDocument/2006/relationships/image" Target="../media/image174.png"/><Relationship Id="rId17" Type="http://schemas.openxmlformats.org/officeDocument/2006/relationships/image" Target="../media/image179.svg"/><Relationship Id="rId2" Type="http://schemas.openxmlformats.org/officeDocument/2006/relationships/image" Target="../media/image97.png"/><Relationship Id="rId16" Type="http://schemas.openxmlformats.org/officeDocument/2006/relationships/image" Target="../media/image178.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8.png"/><Relationship Id="rId11" Type="http://schemas.openxmlformats.org/officeDocument/2006/relationships/image" Target="../media/image173.svg"/><Relationship Id="rId5" Type="http://schemas.openxmlformats.org/officeDocument/2006/relationships/image" Target="../media/image167.svg"/><Relationship Id="rId15" Type="http://schemas.openxmlformats.org/officeDocument/2006/relationships/image" Target="../media/image177.png"/><Relationship Id="rId10" Type="http://schemas.openxmlformats.org/officeDocument/2006/relationships/image" Target="../media/image172.png"/><Relationship Id="rId19" Type="http://schemas.openxmlformats.org/officeDocument/2006/relationships/image" Target="../media/image4.svg"/><Relationship Id="rId4" Type="http://schemas.openxmlformats.org/officeDocument/2006/relationships/image" Target="../media/image166.png"/><Relationship Id="rId9" Type="http://schemas.openxmlformats.org/officeDocument/2006/relationships/image" Target="../media/image171.svg"/><Relationship Id="rId14" Type="http://schemas.openxmlformats.org/officeDocument/2006/relationships/image" Target="../media/image176.png"/></Relationships>
</file>

<file path=ppt/slides/_rels/slide24.xml.rels><?xml version="1.0" encoding="UTF-8" standalone="yes"?>
<Relationships xmlns="http://schemas.openxmlformats.org/package/2006/relationships"><Relationship Id="rId13" Type="http://schemas.openxmlformats.org/officeDocument/2006/relationships/image" Target="../media/image189.svg"/><Relationship Id="rId18" Type="http://schemas.openxmlformats.org/officeDocument/2006/relationships/image" Target="../media/image194.png"/><Relationship Id="rId26" Type="http://schemas.openxmlformats.org/officeDocument/2006/relationships/image" Target="../media/image202.png"/><Relationship Id="rId3" Type="http://schemas.openxmlformats.org/officeDocument/2006/relationships/image" Target="../media/image135.svg"/><Relationship Id="rId21" Type="http://schemas.openxmlformats.org/officeDocument/2006/relationships/image" Target="../media/image197.svg"/><Relationship Id="rId7" Type="http://schemas.openxmlformats.org/officeDocument/2006/relationships/image" Target="../media/image183.svg"/><Relationship Id="rId12" Type="http://schemas.openxmlformats.org/officeDocument/2006/relationships/image" Target="../media/image188.png"/><Relationship Id="rId17" Type="http://schemas.openxmlformats.org/officeDocument/2006/relationships/image" Target="../media/image193.svg"/><Relationship Id="rId25" Type="http://schemas.openxmlformats.org/officeDocument/2006/relationships/image" Target="../media/image201.svg"/><Relationship Id="rId33" Type="http://schemas.openxmlformats.org/officeDocument/2006/relationships/image" Target="../media/image209.svg"/><Relationship Id="rId2" Type="http://schemas.openxmlformats.org/officeDocument/2006/relationships/image" Target="../media/image134.png"/><Relationship Id="rId16" Type="http://schemas.openxmlformats.org/officeDocument/2006/relationships/image" Target="../media/image192.png"/><Relationship Id="rId20" Type="http://schemas.openxmlformats.org/officeDocument/2006/relationships/image" Target="../media/image196.png"/><Relationship Id="rId29" Type="http://schemas.openxmlformats.org/officeDocument/2006/relationships/image" Target="../media/image205.svg"/><Relationship Id="rId1" Type="http://schemas.openxmlformats.org/officeDocument/2006/relationships/slideLayout" Target="../slideLayouts/slideLayout7.xml"/><Relationship Id="rId6" Type="http://schemas.openxmlformats.org/officeDocument/2006/relationships/image" Target="../media/image182.png"/><Relationship Id="rId11" Type="http://schemas.openxmlformats.org/officeDocument/2006/relationships/image" Target="../media/image187.svg"/><Relationship Id="rId24" Type="http://schemas.openxmlformats.org/officeDocument/2006/relationships/image" Target="../media/image200.png"/><Relationship Id="rId32" Type="http://schemas.openxmlformats.org/officeDocument/2006/relationships/image" Target="../media/image208.png"/><Relationship Id="rId5" Type="http://schemas.openxmlformats.org/officeDocument/2006/relationships/image" Target="../media/image181.svg"/><Relationship Id="rId15" Type="http://schemas.openxmlformats.org/officeDocument/2006/relationships/image" Target="../media/image191.svg"/><Relationship Id="rId23" Type="http://schemas.openxmlformats.org/officeDocument/2006/relationships/image" Target="../media/image199.svg"/><Relationship Id="rId28" Type="http://schemas.openxmlformats.org/officeDocument/2006/relationships/image" Target="../media/image204.png"/><Relationship Id="rId10" Type="http://schemas.openxmlformats.org/officeDocument/2006/relationships/image" Target="../media/image186.png"/><Relationship Id="rId19" Type="http://schemas.openxmlformats.org/officeDocument/2006/relationships/image" Target="../media/image195.svg"/><Relationship Id="rId31" Type="http://schemas.openxmlformats.org/officeDocument/2006/relationships/image" Target="../media/image207.svg"/><Relationship Id="rId4" Type="http://schemas.openxmlformats.org/officeDocument/2006/relationships/image" Target="../media/image180.png"/><Relationship Id="rId9" Type="http://schemas.openxmlformats.org/officeDocument/2006/relationships/image" Target="../media/image185.svg"/><Relationship Id="rId14" Type="http://schemas.openxmlformats.org/officeDocument/2006/relationships/image" Target="../media/image190.png"/><Relationship Id="rId22" Type="http://schemas.openxmlformats.org/officeDocument/2006/relationships/image" Target="../media/image198.png"/><Relationship Id="rId27" Type="http://schemas.openxmlformats.org/officeDocument/2006/relationships/image" Target="../media/image203.svg"/><Relationship Id="rId30" Type="http://schemas.openxmlformats.org/officeDocument/2006/relationships/image" Target="../media/image206.png"/><Relationship Id="rId8" Type="http://schemas.openxmlformats.org/officeDocument/2006/relationships/image" Target="../media/image184.png"/></Relationships>
</file>

<file path=ppt/slides/_rels/slide25.xml.rels><?xml version="1.0" encoding="UTF-8" standalone="yes"?>
<Relationships xmlns="http://schemas.openxmlformats.org/package/2006/relationships"><Relationship Id="rId3" Type="http://schemas.openxmlformats.org/officeDocument/2006/relationships/image" Target="../media/image100.svg"/><Relationship Id="rId7" Type="http://schemas.openxmlformats.org/officeDocument/2006/relationships/image" Target="../media/image211.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210.png"/><Relationship Id="rId5" Type="http://schemas.openxmlformats.org/officeDocument/2006/relationships/image" Target="../media/image14.sv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image" Target="../media/image221.png"/><Relationship Id="rId3" Type="http://schemas.openxmlformats.org/officeDocument/2006/relationships/image" Target="../media/image213.svg"/><Relationship Id="rId7" Type="http://schemas.openxmlformats.org/officeDocument/2006/relationships/image" Target="../media/image217.svg"/><Relationship Id="rId12" Type="http://schemas.openxmlformats.org/officeDocument/2006/relationships/image" Target="../media/image6.svg"/><Relationship Id="rId2" Type="http://schemas.openxmlformats.org/officeDocument/2006/relationships/image" Target="../media/image212.png"/><Relationship Id="rId1" Type="http://schemas.openxmlformats.org/officeDocument/2006/relationships/slideLayout" Target="../slideLayouts/slideLayout7.xml"/><Relationship Id="rId6" Type="http://schemas.openxmlformats.org/officeDocument/2006/relationships/image" Target="../media/image216.png"/><Relationship Id="rId11" Type="http://schemas.openxmlformats.org/officeDocument/2006/relationships/image" Target="../media/image5.png"/><Relationship Id="rId5" Type="http://schemas.openxmlformats.org/officeDocument/2006/relationships/image" Target="../media/image215.svg"/><Relationship Id="rId10" Type="http://schemas.openxmlformats.org/officeDocument/2006/relationships/image" Target="../media/image220.png"/><Relationship Id="rId4" Type="http://schemas.openxmlformats.org/officeDocument/2006/relationships/image" Target="../media/image214.png"/><Relationship Id="rId9" Type="http://schemas.openxmlformats.org/officeDocument/2006/relationships/image" Target="../media/image219.svg"/><Relationship Id="rId14" Type="http://schemas.openxmlformats.org/officeDocument/2006/relationships/image" Target="../media/image222.svg"/></Relationships>
</file>

<file path=ppt/slides/_rels/slide27.xml.rels><?xml version="1.0" encoding="UTF-8" standalone="yes"?>
<Relationships xmlns="http://schemas.openxmlformats.org/package/2006/relationships"><Relationship Id="rId3" Type="http://schemas.openxmlformats.org/officeDocument/2006/relationships/image" Target="../media/image224.svg"/><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6.svg"/><Relationship Id="rId7" Type="http://schemas.openxmlformats.org/officeDocument/2006/relationships/image" Target="../media/image14.sv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4.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6.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8.svg"/><Relationship Id="rId7" Type="http://schemas.openxmlformats.org/officeDocument/2006/relationships/image" Target="../media/image4.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svg"/><Relationship Id="rId10" Type="http://schemas.openxmlformats.org/officeDocument/2006/relationships/image" Target="../media/image31.png"/><Relationship Id="rId4" Type="http://schemas.openxmlformats.org/officeDocument/2006/relationships/image" Target="../media/image5.png"/><Relationship Id="rId9"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3.svg"/><Relationship Id="rId7" Type="http://schemas.openxmlformats.org/officeDocument/2006/relationships/image" Target="../media/image14.svg"/><Relationship Id="rId12" Type="http://schemas.openxmlformats.org/officeDocument/2006/relationships/image" Target="../media/image38.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37.png"/><Relationship Id="rId5" Type="http://schemas.openxmlformats.org/officeDocument/2006/relationships/image" Target="../media/image4.svg"/><Relationship Id="rId10" Type="http://schemas.openxmlformats.org/officeDocument/2006/relationships/image" Target="../media/image36.svg"/><Relationship Id="rId4" Type="http://schemas.openxmlformats.org/officeDocument/2006/relationships/image" Target="../media/image3.png"/><Relationship Id="rId9"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svg"/><Relationship Id="rId7" Type="http://schemas.openxmlformats.org/officeDocument/2006/relationships/image" Target="../media/image6.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42.sv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4.svg"/><Relationship Id="rId7" Type="http://schemas.openxmlformats.org/officeDocument/2006/relationships/image" Target="../media/image14.svg"/><Relationship Id="rId12" Type="http://schemas.openxmlformats.org/officeDocument/2006/relationships/image" Target="../media/image49.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48.png"/><Relationship Id="rId5" Type="http://schemas.openxmlformats.org/officeDocument/2006/relationships/image" Target="../media/image4.svg"/><Relationship Id="rId10" Type="http://schemas.openxmlformats.org/officeDocument/2006/relationships/image" Target="../media/image47.svg"/><Relationship Id="rId4" Type="http://schemas.openxmlformats.org/officeDocument/2006/relationships/image" Target="../media/image3.pn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1.svg"/><Relationship Id="rId7" Type="http://schemas.openxmlformats.org/officeDocument/2006/relationships/image" Target="../media/image6.svg"/><Relationship Id="rId12" Type="http://schemas.openxmlformats.org/officeDocument/2006/relationships/image" Target="../media/image56.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55.png"/><Relationship Id="rId5" Type="http://schemas.openxmlformats.org/officeDocument/2006/relationships/image" Target="../media/image4.svg"/><Relationship Id="rId10" Type="http://schemas.openxmlformats.org/officeDocument/2006/relationships/image" Target="../media/image54.png"/><Relationship Id="rId4" Type="http://schemas.openxmlformats.org/officeDocument/2006/relationships/image" Target="../media/image3.png"/><Relationship Id="rId9" Type="http://schemas.openxmlformats.org/officeDocument/2006/relationships/image" Target="../media/image53.svg"/></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svg"/><Relationship Id="rId7" Type="http://schemas.openxmlformats.org/officeDocument/2006/relationships/image" Target="../media/image60.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5396"/>
        </a:solidFill>
        <a:effectLst/>
      </p:bgPr>
    </p:bg>
    <p:spTree>
      <p:nvGrpSpPr>
        <p:cNvPr id="1" name=""/>
        <p:cNvGrpSpPr/>
        <p:nvPr/>
      </p:nvGrpSpPr>
      <p:grpSpPr>
        <a:xfrm>
          <a:off x="0" y="0"/>
          <a:ext cx="0" cy="0"/>
          <a:chOff x="0" y="0"/>
          <a:chExt cx="0" cy="0"/>
        </a:xfrm>
      </p:grpSpPr>
      <p:sp>
        <p:nvSpPr>
          <p:cNvPr id="2" name="Freeform 2"/>
          <p:cNvSpPr/>
          <p:nvPr/>
        </p:nvSpPr>
        <p:spPr>
          <a:xfrm>
            <a:off x="1031218" y="7778988"/>
            <a:ext cx="16228082" cy="3483127"/>
          </a:xfrm>
          <a:custGeom>
            <a:avLst/>
            <a:gdLst/>
            <a:ahLst/>
            <a:cxnLst/>
            <a:rect l="l" t="t" r="r" b="b"/>
            <a:pathLst>
              <a:path w="16228082" h="3483127">
                <a:moveTo>
                  <a:pt x="0" y="0"/>
                </a:moveTo>
                <a:lnTo>
                  <a:pt x="16228082" y="0"/>
                </a:lnTo>
                <a:lnTo>
                  <a:pt x="16228082" y="3483127"/>
                </a:lnTo>
                <a:lnTo>
                  <a:pt x="0" y="3483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21659" y="8429302"/>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903735" y="2857500"/>
            <a:ext cx="15000497" cy="3767023"/>
          </a:xfrm>
          <a:prstGeom prst="rect">
            <a:avLst/>
          </a:prstGeom>
        </p:spPr>
        <p:txBody>
          <a:bodyPr lIns="0" tIns="0" rIns="0" bIns="0" rtlCol="0" anchor="t">
            <a:spAutoFit/>
          </a:bodyPr>
          <a:lstStyle/>
          <a:p>
            <a:pPr algn="ctr">
              <a:lnSpc>
                <a:spcPts val="29145"/>
              </a:lnSpc>
            </a:pPr>
            <a:r>
              <a:rPr lang="en-US" sz="20818" dirty="0">
                <a:solidFill>
                  <a:srgbClr val="FFFFFF"/>
                </a:solidFill>
                <a:latin typeface="Poppins Bold"/>
                <a:ea typeface="Poppins Bold"/>
                <a:cs typeface="Poppins Bold"/>
                <a:sym typeface="Poppins Bold"/>
              </a:rPr>
              <a:t>G   </a:t>
            </a:r>
            <a:r>
              <a:rPr lang="en-US" sz="20818" dirty="0" err="1">
                <a:solidFill>
                  <a:srgbClr val="FFFFFF"/>
                </a:solidFill>
                <a:latin typeface="Poppins Bold"/>
                <a:ea typeface="Poppins Bold"/>
                <a:cs typeface="Poppins Bold"/>
                <a:sym typeface="Poppins Bold"/>
              </a:rPr>
              <a:t>gle</a:t>
            </a:r>
            <a:endParaRPr lang="en-US" sz="20818" dirty="0">
              <a:solidFill>
                <a:srgbClr val="FFFFFF"/>
              </a:solidFill>
              <a:latin typeface="Poppins Bold"/>
              <a:ea typeface="Poppins Bold"/>
              <a:cs typeface="Poppins Bold"/>
              <a:sym typeface="Poppins Bold"/>
            </a:endParaRPr>
          </a:p>
        </p:txBody>
      </p:sp>
      <p:grpSp>
        <p:nvGrpSpPr>
          <p:cNvPr id="5" name="Group 5"/>
          <p:cNvGrpSpPr/>
          <p:nvPr/>
        </p:nvGrpSpPr>
        <p:grpSpPr>
          <a:xfrm>
            <a:off x="7615596" y="1528644"/>
            <a:ext cx="3056808" cy="643056"/>
            <a:chOff x="0" y="0"/>
            <a:chExt cx="4075744" cy="857407"/>
          </a:xfrm>
        </p:grpSpPr>
        <p:sp>
          <p:nvSpPr>
            <p:cNvPr id="6" name="Freeform 6"/>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536201" y="150653"/>
              <a:ext cx="3539543" cy="706754"/>
            </a:xfrm>
            <a:prstGeom prst="rect">
              <a:avLst/>
            </a:prstGeom>
          </p:spPr>
          <p:txBody>
            <a:bodyPr lIns="0" tIns="0" rIns="0" bIns="0" rtlCol="0" anchor="t">
              <a:spAutoFit/>
            </a:bodyPr>
            <a:lstStyle/>
            <a:p>
              <a:pPr algn="ctr">
                <a:lnSpc>
                  <a:spcPts val="4200"/>
                </a:lnSpc>
              </a:pPr>
              <a:r>
                <a:rPr lang="en-US" sz="3000" dirty="0">
                  <a:solidFill>
                    <a:srgbClr val="FFFFFF"/>
                  </a:solidFill>
                  <a:latin typeface="Hagrid Ultra-Bold"/>
                  <a:ea typeface="Hagrid Ultra-Bold"/>
                  <a:cs typeface="Hagrid Ultra-Bold"/>
                  <a:sym typeface="Hagrid Ultra-Bold"/>
                </a:rPr>
                <a:t>5CLCsCan</a:t>
              </a:r>
            </a:p>
          </p:txBody>
        </p:sp>
      </p:grpSp>
      <p:sp>
        <p:nvSpPr>
          <p:cNvPr id="8" name="Freeform 8"/>
          <p:cNvSpPr/>
          <p:nvPr/>
        </p:nvSpPr>
        <p:spPr>
          <a:xfrm>
            <a:off x="7567971" y="4189936"/>
            <a:ext cx="1510247" cy="1521311"/>
          </a:xfrm>
          <a:custGeom>
            <a:avLst/>
            <a:gdLst/>
            <a:ahLst/>
            <a:cxnLst/>
            <a:rect l="l" t="t" r="r" b="b"/>
            <a:pathLst>
              <a:path w="1510247" h="1521311">
                <a:moveTo>
                  <a:pt x="0" y="0"/>
                </a:moveTo>
                <a:lnTo>
                  <a:pt x="1510247" y="0"/>
                </a:lnTo>
                <a:lnTo>
                  <a:pt x="1510247" y="1521311"/>
                </a:lnTo>
                <a:lnTo>
                  <a:pt x="0" y="152131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9" name="TextBox 9"/>
          <p:cNvSpPr txBox="1"/>
          <p:nvPr/>
        </p:nvSpPr>
        <p:spPr>
          <a:xfrm>
            <a:off x="5694133" y="8091215"/>
            <a:ext cx="7419701" cy="915568"/>
          </a:xfrm>
          <a:prstGeom prst="rect">
            <a:avLst/>
          </a:prstGeom>
        </p:spPr>
        <p:txBody>
          <a:bodyPr lIns="0" tIns="0" rIns="0" bIns="0" rtlCol="0" anchor="t">
            <a:spAutoFit/>
          </a:bodyPr>
          <a:lstStyle/>
          <a:p>
            <a:pPr algn="ctr">
              <a:lnSpc>
                <a:spcPts val="7182"/>
              </a:lnSpc>
            </a:pPr>
            <a:r>
              <a:rPr lang="en-US" sz="5130">
                <a:solidFill>
                  <a:srgbClr val="285598"/>
                </a:solidFill>
                <a:latin typeface="Hagrid Heavy"/>
                <a:ea typeface="Hagrid Heavy"/>
                <a:cs typeface="Hagrid Heavy"/>
                <a:sym typeface="Hagrid Heavy"/>
              </a:rPr>
              <a:t>VERSION 1.3.1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8203" y="412338"/>
            <a:ext cx="17431027" cy="9306363"/>
          </a:xfrm>
          <a:custGeom>
            <a:avLst/>
            <a:gdLst/>
            <a:ahLst/>
            <a:cxnLst/>
            <a:rect l="l" t="t" r="r" b="b"/>
            <a:pathLst>
              <a:path w="17431027" h="9306363">
                <a:moveTo>
                  <a:pt x="0" y="0"/>
                </a:moveTo>
                <a:lnTo>
                  <a:pt x="17431027" y="0"/>
                </a:lnTo>
                <a:lnTo>
                  <a:pt x="17431027" y="9306363"/>
                </a:lnTo>
                <a:lnTo>
                  <a:pt x="0" y="9306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4545396" y="1330695"/>
            <a:ext cx="12176844" cy="49530"/>
            <a:chOff x="0" y="0"/>
            <a:chExt cx="16235792" cy="66040"/>
          </a:xfrm>
        </p:grpSpPr>
        <p:sp>
          <p:nvSpPr>
            <p:cNvPr id="4" name="Freeform 4"/>
            <p:cNvSpPr/>
            <p:nvPr/>
          </p:nvSpPr>
          <p:spPr>
            <a:xfrm>
              <a:off x="25400" y="0"/>
              <a:ext cx="16185007" cy="66040"/>
            </a:xfrm>
            <a:custGeom>
              <a:avLst/>
              <a:gdLst/>
              <a:ahLst/>
              <a:cxnLst/>
              <a:rect l="l" t="t" r="r" b="b"/>
              <a:pathLst>
                <a:path w="16185007" h="66040">
                  <a:moveTo>
                    <a:pt x="0" y="0"/>
                  </a:moveTo>
                  <a:lnTo>
                    <a:pt x="16185007" y="15240"/>
                  </a:lnTo>
                  <a:lnTo>
                    <a:pt x="16185007" y="66040"/>
                  </a:lnTo>
                  <a:lnTo>
                    <a:pt x="0" y="50800"/>
                  </a:lnTo>
                  <a:close/>
                </a:path>
              </a:pathLst>
            </a:custGeom>
            <a:solidFill>
              <a:srgbClr val="FFFFFF"/>
            </a:solidFill>
          </p:spPr>
          <p:txBody>
            <a:bodyPr/>
            <a:lstStyle/>
            <a:p>
              <a:endParaRPr lang="en-US"/>
            </a:p>
          </p:txBody>
        </p:sp>
      </p:grpSp>
      <p:grpSp>
        <p:nvGrpSpPr>
          <p:cNvPr id="5" name="Group 5"/>
          <p:cNvGrpSpPr/>
          <p:nvPr/>
        </p:nvGrpSpPr>
        <p:grpSpPr>
          <a:xfrm>
            <a:off x="1028700" y="1068210"/>
            <a:ext cx="3056808" cy="574501"/>
            <a:chOff x="0" y="0"/>
            <a:chExt cx="4075744" cy="766001"/>
          </a:xfrm>
        </p:grpSpPr>
        <p:sp>
          <p:nvSpPr>
            <p:cNvPr id="6" name="Freeform 6"/>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536201" y="59246"/>
              <a:ext cx="3539543" cy="706755"/>
            </a:xfrm>
            <a:prstGeom prst="rect">
              <a:avLst/>
            </a:prstGeom>
          </p:spPr>
          <p:txBody>
            <a:bodyPr lIns="0" tIns="0" rIns="0" bIns="0" rtlCol="0" anchor="t">
              <a:spAutoFit/>
            </a:bodyPr>
            <a:lstStyle/>
            <a:p>
              <a:pPr algn="ctr">
                <a:lnSpc>
                  <a:spcPts val="4200"/>
                </a:lnSpc>
              </a:pPr>
              <a:r>
                <a:rPr lang="en-US" sz="3000">
                  <a:solidFill>
                    <a:srgbClr val="FFFFFF"/>
                  </a:solidFill>
                  <a:latin typeface="Hagrid Ultra-Bold"/>
                  <a:ea typeface="Hagrid Ultra-Bold"/>
                  <a:cs typeface="Hagrid Ultra-Bold"/>
                  <a:sym typeface="Hagrid Ultra-Bold"/>
                </a:rPr>
                <a:t>5CLCsCan</a:t>
              </a:r>
            </a:p>
          </p:txBody>
        </p:sp>
      </p:grpSp>
      <p:sp>
        <p:nvSpPr>
          <p:cNvPr id="8" name="Freeform 8"/>
          <p:cNvSpPr/>
          <p:nvPr/>
        </p:nvSpPr>
        <p:spPr>
          <a:xfrm>
            <a:off x="478203" y="6581116"/>
            <a:ext cx="17431027" cy="3137585"/>
          </a:xfrm>
          <a:custGeom>
            <a:avLst/>
            <a:gdLst/>
            <a:ahLst/>
            <a:cxnLst/>
            <a:rect l="l" t="t" r="r" b="b"/>
            <a:pathLst>
              <a:path w="17431027" h="3137585">
                <a:moveTo>
                  <a:pt x="0" y="0"/>
                </a:moveTo>
                <a:lnTo>
                  <a:pt x="17431027" y="0"/>
                </a:lnTo>
                <a:lnTo>
                  <a:pt x="17431027" y="3137585"/>
                </a:lnTo>
                <a:lnTo>
                  <a:pt x="0" y="31375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1288563">
            <a:off x="15367082" y="682740"/>
            <a:ext cx="1863582" cy="2037714"/>
          </a:xfrm>
          <a:custGeom>
            <a:avLst/>
            <a:gdLst/>
            <a:ahLst/>
            <a:cxnLst/>
            <a:rect l="l" t="t" r="r" b="b"/>
            <a:pathLst>
              <a:path w="1863582" h="2037714">
                <a:moveTo>
                  <a:pt x="0" y="0"/>
                </a:moveTo>
                <a:lnTo>
                  <a:pt x="1863582" y="0"/>
                </a:lnTo>
                <a:lnTo>
                  <a:pt x="1863582" y="2037713"/>
                </a:lnTo>
                <a:lnTo>
                  <a:pt x="0" y="20377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TextBox 10"/>
          <p:cNvSpPr txBox="1"/>
          <p:nvPr/>
        </p:nvSpPr>
        <p:spPr>
          <a:xfrm>
            <a:off x="1477054" y="3175623"/>
            <a:ext cx="14821819" cy="3110877"/>
          </a:xfrm>
          <a:prstGeom prst="rect">
            <a:avLst/>
          </a:prstGeom>
        </p:spPr>
        <p:txBody>
          <a:bodyPr lIns="0" tIns="0" rIns="0" bIns="0" rtlCol="0" anchor="t">
            <a:spAutoFit/>
          </a:bodyPr>
          <a:lstStyle/>
          <a:p>
            <a:pPr marL="789825" lvl="2" indent="-263275" algn="l">
              <a:lnSpc>
                <a:spcPts val="4837"/>
              </a:lnSpc>
              <a:buFont typeface="Arial"/>
              <a:buChar char="⚬"/>
            </a:pPr>
            <a:r>
              <a:rPr lang="en-US" sz="3455" dirty="0">
                <a:solidFill>
                  <a:srgbClr val="FFFFFF"/>
                </a:solidFill>
                <a:latin typeface="Roboto"/>
                <a:ea typeface="Roboto"/>
                <a:cs typeface="Roboto"/>
                <a:sym typeface="Roboto"/>
              </a:rPr>
              <a:t>Travel and Tourism Market: This market involves tools and services for planning and enhancing travel experiences, including travel apps, booking platforms, and recommendation engines. It caters to travelers and businesses like travel agencies and tour operators, aiming to connect users with personalized travel options.</a:t>
            </a:r>
          </a:p>
        </p:txBody>
      </p:sp>
      <p:sp>
        <p:nvSpPr>
          <p:cNvPr id="11" name="TextBox 11"/>
          <p:cNvSpPr txBox="1"/>
          <p:nvPr/>
        </p:nvSpPr>
        <p:spPr>
          <a:xfrm>
            <a:off x="1031218" y="1943322"/>
            <a:ext cx="3533228" cy="1066578"/>
          </a:xfrm>
          <a:prstGeom prst="rect">
            <a:avLst/>
          </a:prstGeom>
        </p:spPr>
        <p:txBody>
          <a:bodyPr lIns="0" tIns="0" rIns="0" bIns="0" rtlCol="0" anchor="t">
            <a:spAutoFit/>
          </a:bodyPr>
          <a:lstStyle/>
          <a:p>
            <a:pPr algn="ctr">
              <a:lnSpc>
                <a:spcPts val="7399"/>
              </a:lnSpc>
            </a:pPr>
            <a:r>
              <a:rPr lang="en-US" sz="5285" dirty="0">
                <a:solidFill>
                  <a:srgbClr val="FFFFFF"/>
                </a:solidFill>
                <a:latin typeface="Hagrid Heavy"/>
                <a:ea typeface="Hagrid Heavy"/>
                <a:cs typeface="Hagrid Heavy"/>
                <a:sym typeface="Hagrid Heavy"/>
              </a:rPr>
              <a:t>MARKET: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Rounded Corners 100">
            <a:extLst>
              <a:ext uri="{FF2B5EF4-FFF2-40B4-BE49-F238E27FC236}">
                <a16:creationId xmlns:a16="http://schemas.microsoft.com/office/drawing/2014/main" id="{DF7B6DA2-7B7F-E503-757F-136246993339}"/>
              </a:ext>
            </a:extLst>
          </p:cNvPr>
          <p:cNvSpPr/>
          <p:nvPr/>
        </p:nvSpPr>
        <p:spPr>
          <a:xfrm>
            <a:off x="6242391" y="8528268"/>
            <a:ext cx="2258499" cy="793890"/>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86" name="Group 86"/>
          <p:cNvGrpSpPr/>
          <p:nvPr/>
        </p:nvGrpSpPr>
        <p:grpSpPr>
          <a:xfrm>
            <a:off x="4595915" y="8004864"/>
            <a:ext cx="341007" cy="853636"/>
            <a:chOff x="0" y="0"/>
            <a:chExt cx="454676" cy="1138181"/>
          </a:xfrm>
        </p:grpSpPr>
        <p:sp>
          <p:nvSpPr>
            <p:cNvPr id="87" name="Freeform 87"/>
            <p:cNvSpPr/>
            <p:nvPr/>
          </p:nvSpPr>
          <p:spPr>
            <a:xfrm>
              <a:off x="-37338" y="16510"/>
              <a:ext cx="162814" cy="1264158"/>
            </a:xfrm>
            <a:custGeom>
              <a:avLst/>
              <a:gdLst/>
              <a:ahLst/>
              <a:cxnLst/>
              <a:rect l="l" t="t" r="r" b="b"/>
              <a:pathLst>
                <a:path w="162814" h="1264158">
                  <a:moveTo>
                    <a:pt x="121920" y="95250"/>
                  </a:moveTo>
                  <a:lnTo>
                    <a:pt x="139573" y="142875"/>
                  </a:lnTo>
                  <a:lnTo>
                    <a:pt x="91948" y="160655"/>
                  </a:lnTo>
                  <a:lnTo>
                    <a:pt x="74295" y="113030"/>
                  </a:lnTo>
                  <a:close/>
                  <a:moveTo>
                    <a:pt x="109728" y="208280"/>
                  </a:moveTo>
                  <a:lnTo>
                    <a:pt x="127381" y="255905"/>
                  </a:lnTo>
                  <a:lnTo>
                    <a:pt x="79756" y="273558"/>
                  </a:lnTo>
                  <a:lnTo>
                    <a:pt x="109728" y="208280"/>
                  </a:lnTo>
                  <a:close/>
                  <a:moveTo>
                    <a:pt x="145161" y="303530"/>
                  </a:moveTo>
                  <a:lnTo>
                    <a:pt x="162814" y="351155"/>
                  </a:lnTo>
                  <a:lnTo>
                    <a:pt x="115189" y="368808"/>
                  </a:lnTo>
                  <a:lnTo>
                    <a:pt x="97536" y="321183"/>
                  </a:lnTo>
                  <a:close/>
                  <a:moveTo>
                    <a:pt x="132969" y="416433"/>
                  </a:moveTo>
                  <a:lnTo>
                    <a:pt x="150622" y="464058"/>
                  </a:lnTo>
                  <a:lnTo>
                    <a:pt x="102997" y="481711"/>
                  </a:lnTo>
                  <a:lnTo>
                    <a:pt x="85344" y="434086"/>
                  </a:lnTo>
                  <a:close/>
                  <a:moveTo>
                    <a:pt x="120777" y="529336"/>
                  </a:moveTo>
                  <a:lnTo>
                    <a:pt x="138430" y="576961"/>
                  </a:lnTo>
                  <a:lnTo>
                    <a:pt x="90805" y="594614"/>
                  </a:lnTo>
                  <a:lnTo>
                    <a:pt x="73152" y="546989"/>
                  </a:lnTo>
                  <a:close/>
                  <a:moveTo>
                    <a:pt x="108585" y="642239"/>
                  </a:moveTo>
                  <a:lnTo>
                    <a:pt x="126238" y="689864"/>
                  </a:lnTo>
                  <a:lnTo>
                    <a:pt x="78613" y="707517"/>
                  </a:lnTo>
                  <a:lnTo>
                    <a:pt x="60960" y="659892"/>
                  </a:lnTo>
                  <a:close/>
                  <a:moveTo>
                    <a:pt x="96393" y="755142"/>
                  </a:moveTo>
                  <a:lnTo>
                    <a:pt x="114046" y="802767"/>
                  </a:lnTo>
                  <a:lnTo>
                    <a:pt x="66421" y="820420"/>
                  </a:lnTo>
                  <a:lnTo>
                    <a:pt x="48768" y="772795"/>
                  </a:lnTo>
                  <a:close/>
                  <a:moveTo>
                    <a:pt x="84201" y="868045"/>
                  </a:moveTo>
                  <a:lnTo>
                    <a:pt x="101854" y="915670"/>
                  </a:lnTo>
                  <a:lnTo>
                    <a:pt x="54229" y="933323"/>
                  </a:lnTo>
                  <a:lnTo>
                    <a:pt x="36576" y="885698"/>
                  </a:lnTo>
                  <a:close/>
                  <a:moveTo>
                    <a:pt x="72009" y="980948"/>
                  </a:moveTo>
                  <a:lnTo>
                    <a:pt x="89662" y="1028573"/>
                  </a:lnTo>
                  <a:lnTo>
                    <a:pt x="42037" y="1046226"/>
                  </a:lnTo>
                  <a:lnTo>
                    <a:pt x="24384" y="998601"/>
                  </a:lnTo>
                  <a:close/>
                  <a:moveTo>
                    <a:pt x="59817" y="1093851"/>
                  </a:moveTo>
                  <a:lnTo>
                    <a:pt x="77470" y="1141476"/>
                  </a:lnTo>
                  <a:lnTo>
                    <a:pt x="29845" y="1159129"/>
                  </a:lnTo>
                  <a:lnTo>
                    <a:pt x="12192" y="1111504"/>
                  </a:lnTo>
                  <a:close/>
                  <a:moveTo>
                    <a:pt x="47625" y="1206754"/>
                  </a:moveTo>
                  <a:lnTo>
                    <a:pt x="62357" y="1246505"/>
                  </a:lnTo>
                  <a:lnTo>
                    <a:pt x="14732" y="1264158"/>
                  </a:lnTo>
                  <a:lnTo>
                    <a:pt x="0" y="1224407"/>
                  </a:lnTo>
                  <a:close/>
                  <a:moveTo>
                    <a:pt x="86487" y="0"/>
                  </a:moveTo>
                  <a:lnTo>
                    <a:pt x="104267" y="47625"/>
                  </a:lnTo>
                  <a:lnTo>
                    <a:pt x="56642" y="65405"/>
                  </a:lnTo>
                  <a:lnTo>
                    <a:pt x="38989" y="17780"/>
                  </a:lnTo>
                  <a:close/>
                </a:path>
              </a:pathLst>
            </a:custGeom>
            <a:solidFill>
              <a:srgbClr val="005396"/>
            </a:solidFill>
          </p:spPr>
          <p:txBody>
            <a:bodyPr/>
            <a:lstStyle/>
            <a:p>
              <a:endParaRPr lang="en-US"/>
            </a:p>
          </p:txBody>
        </p:sp>
      </p:grpSp>
      <p:sp>
        <p:nvSpPr>
          <p:cNvPr id="100" name="Rectangle: Rounded Corners 99">
            <a:extLst>
              <a:ext uri="{FF2B5EF4-FFF2-40B4-BE49-F238E27FC236}">
                <a16:creationId xmlns:a16="http://schemas.microsoft.com/office/drawing/2014/main" id="{043E2497-9385-CA04-773D-32C8F09981E3}"/>
              </a:ext>
            </a:extLst>
          </p:cNvPr>
          <p:cNvSpPr/>
          <p:nvPr/>
        </p:nvSpPr>
        <p:spPr>
          <a:xfrm>
            <a:off x="3746782" y="8857734"/>
            <a:ext cx="2258499" cy="793890"/>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97" name="Group 86">
            <a:extLst>
              <a:ext uri="{FF2B5EF4-FFF2-40B4-BE49-F238E27FC236}">
                <a16:creationId xmlns:a16="http://schemas.microsoft.com/office/drawing/2014/main" id="{BCE2D8B8-0BC2-793F-3554-A20965F84485}"/>
              </a:ext>
            </a:extLst>
          </p:cNvPr>
          <p:cNvGrpSpPr/>
          <p:nvPr/>
        </p:nvGrpSpPr>
        <p:grpSpPr>
          <a:xfrm>
            <a:off x="1415487" y="8464389"/>
            <a:ext cx="341007" cy="853636"/>
            <a:chOff x="0" y="0"/>
            <a:chExt cx="454676" cy="1138181"/>
          </a:xfrm>
        </p:grpSpPr>
        <p:sp>
          <p:nvSpPr>
            <p:cNvPr id="98" name="Freeform 87">
              <a:extLst>
                <a:ext uri="{FF2B5EF4-FFF2-40B4-BE49-F238E27FC236}">
                  <a16:creationId xmlns:a16="http://schemas.microsoft.com/office/drawing/2014/main" id="{026C47F9-D036-3D8A-4F41-032295361527}"/>
                </a:ext>
              </a:extLst>
            </p:cNvPr>
            <p:cNvSpPr/>
            <p:nvPr/>
          </p:nvSpPr>
          <p:spPr>
            <a:xfrm>
              <a:off x="-37338" y="16510"/>
              <a:ext cx="162814" cy="1264158"/>
            </a:xfrm>
            <a:custGeom>
              <a:avLst/>
              <a:gdLst/>
              <a:ahLst/>
              <a:cxnLst/>
              <a:rect l="l" t="t" r="r" b="b"/>
              <a:pathLst>
                <a:path w="162814" h="1264158">
                  <a:moveTo>
                    <a:pt x="121920" y="95250"/>
                  </a:moveTo>
                  <a:lnTo>
                    <a:pt x="139573" y="142875"/>
                  </a:lnTo>
                  <a:lnTo>
                    <a:pt x="91948" y="160655"/>
                  </a:lnTo>
                  <a:lnTo>
                    <a:pt x="74295" y="113030"/>
                  </a:lnTo>
                  <a:close/>
                  <a:moveTo>
                    <a:pt x="109728" y="208280"/>
                  </a:moveTo>
                  <a:lnTo>
                    <a:pt x="127381" y="255905"/>
                  </a:lnTo>
                  <a:lnTo>
                    <a:pt x="79756" y="273558"/>
                  </a:lnTo>
                  <a:lnTo>
                    <a:pt x="109728" y="208280"/>
                  </a:lnTo>
                  <a:close/>
                  <a:moveTo>
                    <a:pt x="145161" y="303530"/>
                  </a:moveTo>
                  <a:lnTo>
                    <a:pt x="162814" y="351155"/>
                  </a:lnTo>
                  <a:lnTo>
                    <a:pt x="115189" y="368808"/>
                  </a:lnTo>
                  <a:lnTo>
                    <a:pt x="97536" y="321183"/>
                  </a:lnTo>
                  <a:close/>
                  <a:moveTo>
                    <a:pt x="132969" y="416433"/>
                  </a:moveTo>
                  <a:lnTo>
                    <a:pt x="150622" y="464058"/>
                  </a:lnTo>
                  <a:lnTo>
                    <a:pt x="102997" y="481711"/>
                  </a:lnTo>
                  <a:lnTo>
                    <a:pt x="85344" y="434086"/>
                  </a:lnTo>
                  <a:close/>
                  <a:moveTo>
                    <a:pt x="120777" y="529336"/>
                  </a:moveTo>
                  <a:lnTo>
                    <a:pt x="138430" y="576961"/>
                  </a:lnTo>
                  <a:lnTo>
                    <a:pt x="90805" y="594614"/>
                  </a:lnTo>
                  <a:lnTo>
                    <a:pt x="73152" y="546989"/>
                  </a:lnTo>
                  <a:close/>
                  <a:moveTo>
                    <a:pt x="108585" y="642239"/>
                  </a:moveTo>
                  <a:lnTo>
                    <a:pt x="126238" y="689864"/>
                  </a:lnTo>
                  <a:lnTo>
                    <a:pt x="78613" y="707517"/>
                  </a:lnTo>
                  <a:lnTo>
                    <a:pt x="60960" y="659892"/>
                  </a:lnTo>
                  <a:close/>
                  <a:moveTo>
                    <a:pt x="96393" y="755142"/>
                  </a:moveTo>
                  <a:lnTo>
                    <a:pt x="114046" y="802767"/>
                  </a:lnTo>
                  <a:lnTo>
                    <a:pt x="66421" y="820420"/>
                  </a:lnTo>
                  <a:lnTo>
                    <a:pt x="48768" y="772795"/>
                  </a:lnTo>
                  <a:close/>
                  <a:moveTo>
                    <a:pt x="84201" y="868045"/>
                  </a:moveTo>
                  <a:lnTo>
                    <a:pt x="101854" y="915670"/>
                  </a:lnTo>
                  <a:lnTo>
                    <a:pt x="54229" y="933323"/>
                  </a:lnTo>
                  <a:lnTo>
                    <a:pt x="36576" y="885698"/>
                  </a:lnTo>
                  <a:close/>
                  <a:moveTo>
                    <a:pt x="72009" y="980948"/>
                  </a:moveTo>
                  <a:lnTo>
                    <a:pt x="89662" y="1028573"/>
                  </a:lnTo>
                  <a:lnTo>
                    <a:pt x="42037" y="1046226"/>
                  </a:lnTo>
                  <a:lnTo>
                    <a:pt x="24384" y="998601"/>
                  </a:lnTo>
                  <a:close/>
                  <a:moveTo>
                    <a:pt x="59817" y="1093851"/>
                  </a:moveTo>
                  <a:lnTo>
                    <a:pt x="77470" y="1141476"/>
                  </a:lnTo>
                  <a:lnTo>
                    <a:pt x="29845" y="1159129"/>
                  </a:lnTo>
                  <a:lnTo>
                    <a:pt x="12192" y="1111504"/>
                  </a:lnTo>
                  <a:close/>
                  <a:moveTo>
                    <a:pt x="47625" y="1206754"/>
                  </a:moveTo>
                  <a:lnTo>
                    <a:pt x="62357" y="1246505"/>
                  </a:lnTo>
                  <a:lnTo>
                    <a:pt x="14732" y="1264158"/>
                  </a:lnTo>
                  <a:lnTo>
                    <a:pt x="0" y="1224407"/>
                  </a:lnTo>
                  <a:close/>
                  <a:moveTo>
                    <a:pt x="86487" y="0"/>
                  </a:moveTo>
                  <a:lnTo>
                    <a:pt x="104267" y="47625"/>
                  </a:lnTo>
                  <a:lnTo>
                    <a:pt x="56642" y="65405"/>
                  </a:lnTo>
                  <a:lnTo>
                    <a:pt x="38989" y="17780"/>
                  </a:lnTo>
                  <a:close/>
                </a:path>
              </a:pathLst>
            </a:custGeom>
            <a:solidFill>
              <a:srgbClr val="005396"/>
            </a:solidFill>
          </p:spPr>
          <p:txBody>
            <a:bodyPr/>
            <a:lstStyle/>
            <a:p>
              <a:endParaRPr lang="en-US"/>
            </a:p>
          </p:txBody>
        </p:sp>
      </p:grpSp>
      <p:sp>
        <p:nvSpPr>
          <p:cNvPr id="99" name="Rectangle: Rounded Corners 98">
            <a:extLst>
              <a:ext uri="{FF2B5EF4-FFF2-40B4-BE49-F238E27FC236}">
                <a16:creationId xmlns:a16="http://schemas.microsoft.com/office/drawing/2014/main" id="{EB762A88-AD7F-4CC1-4931-B3371F41D08B}"/>
              </a:ext>
            </a:extLst>
          </p:cNvPr>
          <p:cNvSpPr/>
          <p:nvPr/>
        </p:nvSpPr>
        <p:spPr>
          <a:xfrm>
            <a:off x="160714" y="9356126"/>
            <a:ext cx="3385393" cy="793890"/>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Freeform 2"/>
          <p:cNvSpPr/>
          <p:nvPr/>
        </p:nvSpPr>
        <p:spPr>
          <a:xfrm>
            <a:off x="4328003" y="998090"/>
            <a:ext cx="1874762" cy="1025260"/>
          </a:xfrm>
          <a:custGeom>
            <a:avLst/>
            <a:gdLst/>
            <a:ahLst/>
            <a:cxnLst/>
            <a:rect l="l" t="t" r="r" b="b"/>
            <a:pathLst>
              <a:path w="1874762" h="1025260">
                <a:moveTo>
                  <a:pt x="0" y="0"/>
                </a:moveTo>
                <a:lnTo>
                  <a:pt x="1874761" y="0"/>
                </a:lnTo>
                <a:lnTo>
                  <a:pt x="1874761" y="1025260"/>
                </a:lnTo>
                <a:lnTo>
                  <a:pt x="0" y="10252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rot="60000">
            <a:off x="4202765" y="1141901"/>
            <a:ext cx="2127120" cy="547919"/>
          </a:xfrm>
          <a:prstGeom prst="rect">
            <a:avLst/>
          </a:prstGeom>
        </p:spPr>
        <p:txBody>
          <a:bodyPr lIns="0" tIns="0" rIns="0" bIns="0" rtlCol="0" anchor="t">
            <a:spAutoFit/>
          </a:bodyPr>
          <a:lstStyle/>
          <a:p>
            <a:pPr algn="ctr">
              <a:lnSpc>
                <a:spcPts val="4124"/>
              </a:lnSpc>
            </a:pPr>
            <a:r>
              <a:rPr lang="en-US" sz="2945">
                <a:solidFill>
                  <a:srgbClr val="285598"/>
                </a:solidFill>
                <a:latin typeface="Roca One"/>
                <a:ea typeface="Roca One"/>
                <a:cs typeface="Roca One"/>
                <a:sym typeface="Roca One"/>
              </a:rPr>
              <a:t>1.Sign up</a:t>
            </a:r>
          </a:p>
        </p:txBody>
      </p:sp>
      <p:sp>
        <p:nvSpPr>
          <p:cNvPr id="4" name="Freeform 4"/>
          <p:cNvSpPr/>
          <p:nvPr/>
        </p:nvSpPr>
        <p:spPr>
          <a:xfrm>
            <a:off x="8180053" y="2297363"/>
            <a:ext cx="1673891" cy="915408"/>
          </a:xfrm>
          <a:custGeom>
            <a:avLst/>
            <a:gdLst/>
            <a:ahLst/>
            <a:cxnLst/>
            <a:rect l="l" t="t" r="r" b="b"/>
            <a:pathLst>
              <a:path w="1673891" h="915408">
                <a:moveTo>
                  <a:pt x="0" y="0"/>
                </a:moveTo>
                <a:lnTo>
                  <a:pt x="1673891" y="0"/>
                </a:lnTo>
                <a:lnTo>
                  <a:pt x="1673891" y="915408"/>
                </a:lnTo>
                <a:lnTo>
                  <a:pt x="0" y="915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rot="60000">
            <a:off x="8123426" y="2431719"/>
            <a:ext cx="1788722" cy="483259"/>
          </a:xfrm>
          <a:prstGeom prst="rect">
            <a:avLst/>
          </a:prstGeom>
        </p:spPr>
        <p:txBody>
          <a:bodyPr lIns="0" tIns="0" rIns="0" bIns="0" rtlCol="0" anchor="t">
            <a:spAutoFit/>
          </a:bodyPr>
          <a:lstStyle/>
          <a:p>
            <a:pPr algn="ctr">
              <a:lnSpc>
                <a:spcPts val="3681"/>
              </a:lnSpc>
            </a:pPr>
            <a:r>
              <a:rPr lang="en-US" sz="2629" dirty="0">
                <a:solidFill>
                  <a:srgbClr val="285598"/>
                </a:solidFill>
                <a:latin typeface="Roca One"/>
                <a:ea typeface="Roca One"/>
                <a:cs typeface="Roca One"/>
                <a:sym typeface="Roca One"/>
              </a:rPr>
              <a:t>2.Log in</a:t>
            </a:r>
          </a:p>
        </p:txBody>
      </p:sp>
      <p:sp>
        <p:nvSpPr>
          <p:cNvPr id="6" name="Freeform 6"/>
          <p:cNvSpPr/>
          <p:nvPr/>
        </p:nvSpPr>
        <p:spPr>
          <a:xfrm>
            <a:off x="5349550" y="5196935"/>
            <a:ext cx="3202085" cy="1262010"/>
          </a:xfrm>
          <a:custGeom>
            <a:avLst/>
            <a:gdLst/>
            <a:ahLst/>
            <a:cxnLst/>
            <a:rect l="l" t="t" r="r" b="b"/>
            <a:pathLst>
              <a:path w="3202085" h="1262010">
                <a:moveTo>
                  <a:pt x="0" y="0"/>
                </a:moveTo>
                <a:lnTo>
                  <a:pt x="3202085" y="0"/>
                </a:lnTo>
                <a:lnTo>
                  <a:pt x="3202085" y="1262010"/>
                </a:lnTo>
                <a:lnTo>
                  <a:pt x="0" y="12620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5364876" y="5352085"/>
            <a:ext cx="3079159" cy="474489"/>
          </a:xfrm>
          <a:prstGeom prst="rect">
            <a:avLst/>
          </a:prstGeom>
        </p:spPr>
        <p:txBody>
          <a:bodyPr lIns="0" tIns="0" rIns="0" bIns="0" rtlCol="0" anchor="t">
            <a:spAutoFit/>
          </a:bodyPr>
          <a:lstStyle/>
          <a:p>
            <a:pPr algn="ctr">
              <a:lnSpc>
                <a:spcPts val="3682"/>
              </a:lnSpc>
            </a:pPr>
            <a:r>
              <a:rPr lang="en-US" sz="2600" dirty="0">
                <a:solidFill>
                  <a:srgbClr val="285598"/>
                </a:solidFill>
                <a:latin typeface="Roca One"/>
                <a:ea typeface="Roca One"/>
                <a:cs typeface="Roca One"/>
                <a:sym typeface="Roca One"/>
              </a:rPr>
              <a:t>6. Search places</a:t>
            </a:r>
          </a:p>
        </p:txBody>
      </p:sp>
      <p:sp>
        <p:nvSpPr>
          <p:cNvPr id="8" name="Freeform 8"/>
          <p:cNvSpPr/>
          <p:nvPr/>
        </p:nvSpPr>
        <p:spPr>
          <a:xfrm>
            <a:off x="11495047" y="1661481"/>
            <a:ext cx="2712372" cy="958655"/>
          </a:xfrm>
          <a:custGeom>
            <a:avLst/>
            <a:gdLst/>
            <a:ahLst/>
            <a:cxnLst/>
            <a:rect l="l" t="t" r="r" b="b"/>
            <a:pathLst>
              <a:path w="2712372" h="958655">
                <a:moveTo>
                  <a:pt x="0" y="0"/>
                </a:moveTo>
                <a:lnTo>
                  <a:pt x="2712372" y="0"/>
                </a:lnTo>
                <a:lnTo>
                  <a:pt x="2712372" y="958655"/>
                </a:lnTo>
                <a:lnTo>
                  <a:pt x="0" y="9586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TextBox 9"/>
          <p:cNvSpPr txBox="1"/>
          <p:nvPr/>
        </p:nvSpPr>
        <p:spPr>
          <a:xfrm>
            <a:off x="11373545" y="1822642"/>
            <a:ext cx="2889118" cy="522114"/>
          </a:xfrm>
          <a:prstGeom prst="rect">
            <a:avLst/>
          </a:prstGeom>
        </p:spPr>
        <p:txBody>
          <a:bodyPr lIns="0" tIns="0" rIns="0" bIns="0" rtlCol="0" anchor="t">
            <a:spAutoFit/>
          </a:bodyPr>
          <a:lstStyle/>
          <a:p>
            <a:pPr algn="ctr">
              <a:lnSpc>
                <a:spcPts val="3682"/>
              </a:lnSpc>
            </a:pPr>
            <a:r>
              <a:rPr lang="en-US" sz="2600">
                <a:solidFill>
                  <a:srgbClr val="285598"/>
                </a:solidFill>
                <a:latin typeface="Roca One"/>
                <a:ea typeface="Roca One"/>
                <a:cs typeface="Roca One"/>
                <a:sym typeface="Roca One"/>
              </a:rPr>
              <a:t>3. Read Blogs</a:t>
            </a:r>
          </a:p>
        </p:txBody>
      </p:sp>
      <p:sp>
        <p:nvSpPr>
          <p:cNvPr id="10" name="Freeform 10"/>
          <p:cNvSpPr/>
          <p:nvPr/>
        </p:nvSpPr>
        <p:spPr>
          <a:xfrm>
            <a:off x="14113088" y="3033637"/>
            <a:ext cx="3202085" cy="1262008"/>
          </a:xfrm>
          <a:custGeom>
            <a:avLst/>
            <a:gdLst/>
            <a:ahLst/>
            <a:cxnLst/>
            <a:rect l="l" t="t" r="r" b="b"/>
            <a:pathLst>
              <a:path w="3202085" h="1262008">
                <a:moveTo>
                  <a:pt x="0" y="0"/>
                </a:moveTo>
                <a:lnTo>
                  <a:pt x="3202085" y="0"/>
                </a:lnTo>
                <a:lnTo>
                  <a:pt x="3202085" y="1262008"/>
                </a:lnTo>
                <a:lnTo>
                  <a:pt x="0" y="12620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TextBox 11"/>
          <p:cNvSpPr txBox="1"/>
          <p:nvPr/>
        </p:nvSpPr>
        <p:spPr>
          <a:xfrm>
            <a:off x="13974051" y="3263585"/>
            <a:ext cx="3480159" cy="474489"/>
          </a:xfrm>
          <a:prstGeom prst="rect">
            <a:avLst/>
          </a:prstGeom>
        </p:spPr>
        <p:txBody>
          <a:bodyPr lIns="0" tIns="0" rIns="0" bIns="0" rtlCol="0" anchor="t">
            <a:spAutoFit/>
          </a:bodyPr>
          <a:lstStyle/>
          <a:p>
            <a:pPr algn="ctr">
              <a:lnSpc>
                <a:spcPts val="3682"/>
              </a:lnSpc>
            </a:pPr>
            <a:r>
              <a:rPr lang="en-US" sz="2600" dirty="0">
                <a:solidFill>
                  <a:srgbClr val="285598"/>
                </a:solidFill>
                <a:latin typeface="Roca One"/>
                <a:ea typeface="Roca One"/>
                <a:cs typeface="Roca One"/>
                <a:sym typeface="Roca One"/>
              </a:rPr>
              <a:t>10. Manage Blog</a:t>
            </a:r>
          </a:p>
        </p:txBody>
      </p:sp>
      <p:sp>
        <p:nvSpPr>
          <p:cNvPr id="12" name="Freeform 12"/>
          <p:cNvSpPr/>
          <p:nvPr/>
        </p:nvSpPr>
        <p:spPr>
          <a:xfrm>
            <a:off x="8446335" y="6750793"/>
            <a:ext cx="2644278" cy="900287"/>
          </a:xfrm>
          <a:custGeom>
            <a:avLst/>
            <a:gdLst/>
            <a:ahLst/>
            <a:cxnLst/>
            <a:rect l="l" t="t" r="r" b="b"/>
            <a:pathLst>
              <a:path w="2644278" h="900287">
                <a:moveTo>
                  <a:pt x="0" y="0"/>
                </a:moveTo>
                <a:lnTo>
                  <a:pt x="2644278" y="0"/>
                </a:lnTo>
                <a:lnTo>
                  <a:pt x="2644278" y="900287"/>
                </a:lnTo>
                <a:lnTo>
                  <a:pt x="0" y="90028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TextBox 13"/>
          <p:cNvSpPr txBox="1"/>
          <p:nvPr/>
        </p:nvSpPr>
        <p:spPr>
          <a:xfrm>
            <a:off x="8629911" y="6924176"/>
            <a:ext cx="2267834" cy="474489"/>
          </a:xfrm>
          <a:prstGeom prst="rect">
            <a:avLst/>
          </a:prstGeom>
        </p:spPr>
        <p:txBody>
          <a:bodyPr lIns="0" tIns="0" rIns="0" bIns="0" rtlCol="0" anchor="t">
            <a:spAutoFit/>
          </a:bodyPr>
          <a:lstStyle/>
          <a:p>
            <a:pPr algn="ctr">
              <a:lnSpc>
                <a:spcPts val="3682"/>
              </a:lnSpc>
            </a:pPr>
            <a:r>
              <a:rPr lang="en-US" sz="2600" dirty="0">
                <a:solidFill>
                  <a:srgbClr val="285598"/>
                </a:solidFill>
                <a:latin typeface="Roca One"/>
                <a:ea typeface="Roca One"/>
                <a:cs typeface="Roca One"/>
                <a:sym typeface="Roca One"/>
              </a:rPr>
              <a:t>7. Create Trip</a:t>
            </a:r>
          </a:p>
        </p:txBody>
      </p:sp>
      <p:sp>
        <p:nvSpPr>
          <p:cNvPr id="14" name="Freeform 14"/>
          <p:cNvSpPr/>
          <p:nvPr/>
        </p:nvSpPr>
        <p:spPr>
          <a:xfrm>
            <a:off x="2917148" y="7061073"/>
            <a:ext cx="4033298" cy="1262012"/>
          </a:xfrm>
          <a:custGeom>
            <a:avLst/>
            <a:gdLst/>
            <a:ahLst/>
            <a:cxnLst/>
            <a:rect l="l" t="t" r="r" b="b"/>
            <a:pathLst>
              <a:path w="4033298" h="1262012">
                <a:moveTo>
                  <a:pt x="0" y="0"/>
                </a:moveTo>
                <a:lnTo>
                  <a:pt x="4033298" y="0"/>
                </a:lnTo>
                <a:lnTo>
                  <a:pt x="4033298" y="1262012"/>
                </a:lnTo>
                <a:lnTo>
                  <a:pt x="0" y="126201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TextBox 15"/>
          <p:cNvSpPr txBox="1"/>
          <p:nvPr/>
        </p:nvSpPr>
        <p:spPr>
          <a:xfrm>
            <a:off x="2917148" y="7350062"/>
            <a:ext cx="3954567" cy="522114"/>
          </a:xfrm>
          <a:prstGeom prst="rect">
            <a:avLst/>
          </a:prstGeom>
        </p:spPr>
        <p:txBody>
          <a:bodyPr lIns="0" tIns="0" rIns="0" bIns="0" rtlCol="0" anchor="t">
            <a:spAutoFit/>
          </a:bodyPr>
          <a:lstStyle/>
          <a:p>
            <a:pPr algn="ctr">
              <a:lnSpc>
                <a:spcPts val="3682"/>
              </a:lnSpc>
            </a:pPr>
            <a:r>
              <a:rPr lang="en-US" sz="2600" dirty="0">
                <a:solidFill>
                  <a:srgbClr val="285598"/>
                </a:solidFill>
                <a:latin typeface="Roca One"/>
                <a:ea typeface="Roca One"/>
                <a:cs typeface="Roca One"/>
                <a:sym typeface="Roca One"/>
              </a:rPr>
              <a:t>8. Manage trips</a:t>
            </a:r>
          </a:p>
        </p:txBody>
      </p:sp>
      <p:sp>
        <p:nvSpPr>
          <p:cNvPr id="16" name="Freeform 16"/>
          <p:cNvSpPr/>
          <p:nvPr/>
        </p:nvSpPr>
        <p:spPr>
          <a:xfrm>
            <a:off x="201177" y="7762171"/>
            <a:ext cx="2720208" cy="1164652"/>
          </a:xfrm>
          <a:custGeom>
            <a:avLst/>
            <a:gdLst/>
            <a:ahLst/>
            <a:cxnLst/>
            <a:rect l="l" t="t" r="r" b="b"/>
            <a:pathLst>
              <a:path w="2720208" h="1164652">
                <a:moveTo>
                  <a:pt x="0" y="0"/>
                </a:moveTo>
                <a:lnTo>
                  <a:pt x="2720208" y="0"/>
                </a:lnTo>
                <a:lnTo>
                  <a:pt x="2720208" y="1164652"/>
                </a:lnTo>
                <a:lnTo>
                  <a:pt x="0" y="116465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7" name="TextBox 17"/>
          <p:cNvSpPr txBox="1"/>
          <p:nvPr/>
        </p:nvSpPr>
        <p:spPr>
          <a:xfrm>
            <a:off x="367134" y="7945611"/>
            <a:ext cx="2382257" cy="474489"/>
          </a:xfrm>
          <a:prstGeom prst="rect">
            <a:avLst/>
          </a:prstGeom>
        </p:spPr>
        <p:txBody>
          <a:bodyPr lIns="0" tIns="0" rIns="0" bIns="0" rtlCol="0" anchor="t">
            <a:spAutoFit/>
          </a:bodyPr>
          <a:lstStyle/>
          <a:p>
            <a:pPr algn="ctr">
              <a:lnSpc>
                <a:spcPts val="3682"/>
              </a:lnSpc>
            </a:pPr>
            <a:r>
              <a:rPr lang="en-US" sz="2600" dirty="0">
                <a:solidFill>
                  <a:srgbClr val="285598"/>
                </a:solidFill>
                <a:latin typeface="Roca One"/>
                <a:ea typeface="Roca One"/>
                <a:cs typeface="Roca One"/>
                <a:sym typeface="Roca One"/>
              </a:rPr>
              <a:t>9. Write Blogs</a:t>
            </a:r>
          </a:p>
        </p:txBody>
      </p:sp>
      <p:sp>
        <p:nvSpPr>
          <p:cNvPr id="18" name="Freeform 18"/>
          <p:cNvSpPr/>
          <p:nvPr/>
        </p:nvSpPr>
        <p:spPr>
          <a:xfrm>
            <a:off x="15070972" y="8485904"/>
            <a:ext cx="2652962" cy="1262011"/>
          </a:xfrm>
          <a:custGeom>
            <a:avLst/>
            <a:gdLst/>
            <a:ahLst/>
            <a:cxnLst/>
            <a:rect l="l" t="t" r="r" b="b"/>
            <a:pathLst>
              <a:path w="2652962" h="1262011">
                <a:moveTo>
                  <a:pt x="0" y="0"/>
                </a:moveTo>
                <a:lnTo>
                  <a:pt x="2652962" y="0"/>
                </a:lnTo>
                <a:lnTo>
                  <a:pt x="2652962" y="1262011"/>
                </a:lnTo>
                <a:lnTo>
                  <a:pt x="0" y="126201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9" name="TextBox 19"/>
          <p:cNvSpPr txBox="1"/>
          <p:nvPr/>
        </p:nvSpPr>
        <p:spPr>
          <a:xfrm>
            <a:off x="15240305" y="8645749"/>
            <a:ext cx="2314297" cy="948978"/>
          </a:xfrm>
          <a:prstGeom prst="rect">
            <a:avLst/>
          </a:prstGeom>
        </p:spPr>
        <p:txBody>
          <a:bodyPr lIns="0" tIns="0" rIns="0" bIns="0" rtlCol="0" anchor="t">
            <a:spAutoFit/>
          </a:bodyPr>
          <a:lstStyle/>
          <a:p>
            <a:pPr algn="ctr">
              <a:lnSpc>
                <a:spcPts val="3682"/>
              </a:lnSpc>
            </a:pPr>
            <a:r>
              <a:rPr lang="en-US" sz="2600" dirty="0">
                <a:solidFill>
                  <a:srgbClr val="285598"/>
                </a:solidFill>
                <a:latin typeface="Roca One"/>
                <a:ea typeface="Roca One"/>
                <a:cs typeface="Roca One"/>
                <a:sym typeface="Roca One"/>
              </a:rPr>
              <a:t>13. Process user reports</a:t>
            </a:r>
          </a:p>
        </p:txBody>
      </p:sp>
      <p:sp>
        <p:nvSpPr>
          <p:cNvPr id="20" name="Freeform 20"/>
          <p:cNvSpPr/>
          <p:nvPr/>
        </p:nvSpPr>
        <p:spPr>
          <a:xfrm>
            <a:off x="11581190" y="5296032"/>
            <a:ext cx="3315073" cy="1306539"/>
          </a:xfrm>
          <a:custGeom>
            <a:avLst/>
            <a:gdLst/>
            <a:ahLst/>
            <a:cxnLst/>
            <a:rect l="l" t="t" r="r" b="b"/>
            <a:pathLst>
              <a:path w="3315073" h="1306539">
                <a:moveTo>
                  <a:pt x="0" y="0"/>
                </a:moveTo>
                <a:lnTo>
                  <a:pt x="3315073" y="0"/>
                </a:lnTo>
                <a:lnTo>
                  <a:pt x="3315073" y="1306539"/>
                </a:lnTo>
                <a:lnTo>
                  <a:pt x="0" y="130653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1" name="TextBox 21"/>
          <p:cNvSpPr txBox="1"/>
          <p:nvPr/>
        </p:nvSpPr>
        <p:spPr>
          <a:xfrm>
            <a:off x="11524696" y="5677196"/>
            <a:ext cx="3428061" cy="474489"/>
          </a:xfrm>
          <a:prstGeom prst="rect">
            <a:avLst/>
          </a:prstGeom>
        </p:spPr>
        <p:txBody>
          <a:bodyPr lIns="0" tIns="0" rIns="0" bIns="0" rtlCol="0" anchor="t">
            <a:spAutoFit/>
          </a:bodyPr>
          <a:lstStyle/>
          <a:p>
            <a:pPr algn="ctr">
              <a:lnSpc>
                <a:spcPts val="3682"/>
              </a:lnSpc>
            </a:pPr>
            <a:r>
              <a:rPr lang="en-US" sz="2600" dirty="0">
                <a:solidFill>
                  <a:srgbClr val="285598"/>
                </a:solidFill>
                <a:latin typeface="Roca One"/>
                <a:ea typeface="Roca One"/>
                <a:cs typeface="Roca One"/>
                <a:sym typeface="Roca One"/>
              </a:rPr>
              <a:t>11. Manage Places</a:t>
            </a:r>
          </a:p>
        </p:txBody>
      </p:sp>
      <p:sp>
        <p:nvSpPr>
          <p:cNvPr id="22" name="Freeform 22"/>
          <p:cNvSpPr/>
          <p:nvPr/>
        </p:nvSpPr>
        <p:spPr>
          <a:xfrm>
            <a:off x="11521983" y="6962734"/>
            <a:ext cx="3202085" cy="1262009"/>
          </a:xfrm>
          <a:custGeom>
            <a:avLst/>
            <a:gdLst/>
            <a:ahLst/>
            <a:cxnLst/>
            <a:rect l="l" t="t" r="r" b="b"/>
            <a:pathLst>
              <a:path w="3202085" h="1262009">
                <a:moveTo>
                  <a:pt x="0" y="0"/>
                </a:moveTo>
                <a:lnTo>
                  <a:pt x="3202085" y="0"/>
                </a:lnTo>
                <a:lnTo>
                  <a:pt x="3202085" y="1262009"/>
                </a:lnTo>
                <a:lnTo>
                  <a:pt x="0" y="1262009"/>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23" name="TextBox 23"/>
          <p:cNvSpPr txBox="1"/>
          <p:nvPr/>
        </p:nvSpPr>
        <p:spPr>
          <a:xfrm>
            <a:off x="11753695" y="7125452"/>
            <a:ext cx="2685482" cy="948978"/>
          </a:xfrm>
          <a:prstGeom prst="rect">
            <a:avLst/>
          </a:prstGeom>
        </p:spPr>
        <p:txBody>
          <a:bodyPr lIns="0" tIns="0" rIns="0" bIns="0" rtlCol="0" anchor="t">
            <a:spAutoFit/>
          </a:bodyPr>
          <a:lstStyle/>
          <a:p>
            <a:pPr algn="ctr">
              <a:lnSpc>
                <a:spcPts val="3682"/>
              </a:lnSpc>
            </a:pPr>
            <a:r>
              <a:rPr lang="en-US" sz="2600" dirty="0">
                <a:solidFill>
                  <a:srgbClr val="285598"/>
                </a:solidFill>
                <a:latin typeface="Roca One"/>
                <a:ea typeface="Roca One"/>
                <a:cs typeface="Roca One"/>
                <a:sym typeface="Roca One"/>
              </a:rPr>
              <a:t>12. Manage user accounts</a:t>
            </a:r>
          </a:p>
        </p:txBody>
      </p:sp>
      <p:sp>
        <p:nvSpPr>
          <p:cNvPr id="24" name="Freeform 24"/>
          <p:cNvSpPr/>
          <p:nvPr/>
        </p:nvSpPr>
        <p:spPr>
          <a:xfrm>
            <a:off x="4823308" y="3510660"/>
            <a:ext cx="2142916" cy="701189"/>
          </a:xfrm>
          <a:custGeom>
            <a:avLst/>
            <a:gdLst/>
            <a:ahLst/>
            <a:cxnLst/>
            <a:rect l="l" t="t" r="r" b="b"/>
            <a:pathLst>
              <a:path w="2142916" h="701189">
                <a:moveTo>
                  <a:pt x="0" y="0"/>
                </a:moveTo>
                <a:lnTo>
                  <a:pt x="2142916" y="0"/>
                </a:lnTo>
                <a:lnTo>
                  <a:pt x="2142916" y="701189"/>
                </a:lnTo>
                <a:lnTo>
                  <a:pt x="0" y="701189"/>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25" name="TextBox 25"/>
          <p:cNvSpPr txBox="1"/>
          <p:nvPr/>
        </p:nvSpPr>
        <p:spPr>
          <a:xfrm>
            <a:off x="4920506" y="3669640"/>
            <a:ext cx="1948520" cy="483260"/>
          </a:xfrm>
          <a:prstGeom prst="rect">
            <a:avLst/>
          </a:prstGeom>
        </p:spPr>
        <p:txBody>
          <a:bodyPr lIns="0" tIns="0" rIns="0" bIns="0" rtlCol="0" anchor="t">
            <a:spAutoFit/>
          </a:bodyPr>
          <a:lstStyle/>
          <a:p>
            <a:pPr algn="ctr">
              <a:lnSpc>
                <a:spcPts val="3681"/>
              </a:lnSpc>
            </a:pPr>
            <a:r>
              <a:rPr lang="en-US" sz="2629" dirty="0">
                <a:solidFill>
                  <a:srgbClr val="285598"/>
                </a:solidFill>
                <a:latin typeface="Roca One"/>
                <a:ea typeface="Roca One"/>
                <a:cs typeface="Roca One"/>
                <a:sym typeface="Roca One"/>
              </a:rPr>
              <a:t>5. Log out</a:t>
            </a:r>
          </a:p>
        </p:txBody>
      </p:sp>
      <p:sp>
        <p:nvSpPr>
          <p:cNvPr id="26" name="Freeform 26"/>
          <p:cNvSpPr/>
          <p:nvPr/>
        </p:nvSpPr>
        <p:spPr>
          <a:xfrm>
            <a:off x="1384632" y="2295589"/>
            <a:ext cx="3957209" cy="1238202"/>
          </a:xfrm>
          <a:custGeom>
            <a:avLst/>
            <a:gdLst/>
            <a:ahLst/>
            <a:cxnLst/>
            <a:rect l="l" t="t" r="r" b="b"/>
            <a:pathLst>
              <a:path w="3957209" h="1238202">
                <a:moveTo>
                  <a:pt x="0" y="0"/>
                </a:moveTo>
                <a:lnTo>
                  <a:pt x="3957209" y="0"/>
                </a:lnTo>
                <a:lnTo>
                  <a:pt x="3957209" y="1238202"/>
                </a:lnTo>
                <a:lnTo>
                  <a:pt x="0" y="1238202"/>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sp>
        <p:nvSpPr>
          <p:cNvPr id="27" name="TextBox 27"/>
          <p:cNvSpPr txBox="1"/>
          <p:nvPr/>
        </p:nvSpPr>
        <p:spPr>
          <a:xfrm>
            <a:off x="1446649" y="2535411"/>
            <a:ext cx="3833175" cy="474489"/>
          </a:xfrm>
          <a:prstGeom prst="rect">
            <a:avLst/>
          </a:prstGeom>
        </p:spPr>
        <p:txBody>
          <a:bodyPr lIns="0" tIns="0" rIns="0" bIns="0" rtlCol="0" anchor="t">
            <a:spAutoFit/>
          </a:bodyPr>
          <a:lstStyle/>
          <a:p>
            <a:pPr algn="ctr">
              <a:lnSpc>
                <a:spcPts val="3682"/>
              </a:lnSpc>
            </a:pPr>
            <a:r>
              <a:rPr lang="en-US" sz="2600" dirty="0">
                <a:solidFill>
                  <a:srgbClr val="285598"/>
                </a:solidFill>
                <a:latin typeface="Roca One"/>
                <a:ea typeface="Roca One"/>
                <a:cs typeface="Roca One"/>
                <a:sym typeface="Roca One"/>
              </a:rPr>
              <a:t>4. Manage Profile</a:t>
            </a:r>
          </a:p>
        </p:txBody>
      </p:sp>
      <p:sp>
        <p:nvSpPr>
          <p:cNvPr id="29" name="TextBox 29"/>
          <p:cNvSpPr txBox="1"/>
          <p:nvPr/>
        </p:nvSpPr>
        <p:spPr>
          <a:xfrm>
            <a:off x="6214494" y="8707611"/>
            <a:ext cx="2390039" cy="474489"/>
          </a:xfrm>
          <a:prstGeom prst="rect">
            <a:avLst/>
          </a:prstGeom>
        </p:spPr>
        <p:txBody>
          <a:bodyPr lIns="0" tIns="0" rIns="0" bIns="0" rtlCol="0" anchor="t">
            <a:spAutoFit/>
          </a:bodyPr>
          <a:lstStyle/>
          <a:p>
            <a:pPr algn="ctr">
              <a:lnSpc>
                <a:spcPts val="3682"/>
              </a:lnSpc>
            </a:pPr>
            <a:r>
              <a:rPr lang="en-US" sz="2600" dirty="0">
                <a:solidFill>
                  <a:srgbClr val="285598"/>
                </a:solidFill>
                <a:latin typeface="Roca One"/>
                <a:ea typeface="Roca One"/>
                <a:cs typeface="Roca One"/>
                <a:sym typeface="Roca One"/>
              </a:rPr>
              <a:t>View Trip</a:t>
            </a:r>
          </a:p>
        </p:txBody>
      </p:sp>
      <p:sp>
        <p:nvSpPr>
          <p:cNvPr id="30" name="Freeform 30"/>
          <p:cNvSpPr/>
          <p:nvPr/>
        </p:nvSpPr>
        <p:spPr>
          <a:xfrm>
            <a:off x="8456279" y="25929"/>
            <a:ext cx="412901" cy="1112191"/>
          </a:xfrm>
          <a:custGeom>
            <a:avLst/>
            <a:gdLst/>
            <a:ahLst/>
            <a:cxnLst/>
            <a:rect l="l" t="t" r="r" b="b"/>
            <a:pathLst>
              <a:path w="412901" h="1112191">
                <a:moveTo>
                  <a:pt x="0" y="0"/>
                </a:moveTo>
                <a:lnTo>
                  <a:pt x="412901" y="0"/>
                </a:lnTo>
                <a:lnTo>
                  <a:pt x="412901" y="1112191"/>
                </a:lnTo>
                <a:lnTo>
                  <a:pt x="0" y="1112191"/>
                </a:lnTo>
                <a:lnTo>
                  <a:pt x="0" y="0"/>
                </a:lnTo>
                <a:close/>
              </a:path>
            </a:pathLst>
          </a:custGeom>
          <a:blipFill>
            <a:blip r:embed="rId28">
              <a:extLst>
                <a:ext uri="{96DAC541-7B7A-43D3-8B79-37D633B846F1}">
                  <asvg:svgBlip xmlns:asvg="http://schemas.microsoft.com/office/drawing/2016/SVG/main" r:embed="rId29"/>
                </a:ext>
              </a:extLst>
            </a:blip>
            <a:stretch>
              <a:fillRect l="-648" r="-648"/>
            </a:stretch>
          </a:blipFill>
        </p:spPr>
        <p:txBody>
          <a:bodyPr/>
          <a:lstStyle/>
          <a:p>
            <a:endParaRPr lang="en-US"/>
          </a:p>
        </p:txBody>
      </p:sp>
      <p:grpSp>
        <p:nvGrpSpPr>
          <p:cNvPr id="31" name="Group 31"/>
          <p:cNvGrpSpPr/>
          <p:nvPr/>
        </p:nvGrpSpPr>
        <p:grpSpPr>
          <a:xfrm>
            <a:off x="751678" y="555557"/>
            <a:ext cx="7711078" cy="84812"/>
            <a:chOff x="0" y="0"/>
            <a:chExt cx="10281437" cy="113083"/>
          </a:xfrm>
        </p:grpSpPr>
        <p:sp>
          <p:nvSpPr>
            <p:cNvPr id="32" name="Freeform 32"/>
            <p:cNvSpPr/>
            <p:nvPr/>
          </p:nvSpPr>
          <p:spPr>
            <a:xfrm>
              <a:off x="25273" y="0"/>
              <a:ext cx="10230866" cy="113030"/>
            </a:xfrm>
            <a:custGeom>
              <a:avLst/>
              <a:gdLst/>
              <a:ahLst/>
              <a:cxnLst/>
              <a:rect l="l" t="t" r="r" b="b"/>
              <a:pathLst>
                <a:path w="10230866" h="113030">
                  <a:moveTo>
                    <a:pt x="254" y="0"/>
                  </a:moveTo>
                  <a:lnTo>
                    <a:pt x="10230866" y="62230"/>
                  </a:lnTo>
                  <a:lnTo>
                    <a:pt x="10230612" y="113030"/>
                  </a:lnTo>
                  <a:lnTo>
                    <a:pt x="0" y="50800"/>
                  </a:lnTo>
                  <a:close/>
                </a:path>
              </a:pathLst>
            </a:custGeom>
            <a:solidFill>
              <a:srgbClr val="005396"/>
            </a:solidFill>
          </p:spPr>
          <p:txBody>
            <a:bodyPr/>
            <a:lstStyle/>
            <a:p>
              <a:endParaRPr lang="en-US"/>
            </a:p>
          </p:txBody>
        </p:sp>
      </p:grpSp>
      <p:grpSp>
        <p:nvGrpSpPr>
          <p:cNvPr id="33" name="Group 33"/>
          <p:cNvGrpSpPr/>
          <p:nvPr/>
        </p:nvGrpSpPr>
        <p:grpSpPr>
          <a:xfrm>
            <a:off x="770728" y="534002"/>
            <a:ext cx="38100" cy="4107726"/>
            <a:chOff x="0" y="0"/>
            <a:chExt cx="50800" cy="5476968"/>
          </a:xfrm>
        </p:grpSpPr>
        <p:sp>
          <p:nvSpPr>
            <p:cNvPr id="34" name="Freeform 34"/>
            <p:cNvSpPr/>
            <p:nvPr/>
          </p:nvSpPr>
          <p:spPr>
            <a:xfrm>
              <a:off x="0" y="25400"/>
              <a:ext cx="50800" cy="5426202"/>
            </a:xfrm>
            <a:custGeom>
              <a:avLst/>
              <a:gdLst/>
              <a:ahLst/>
              <a:cxnLst/>
              <a:rect l="l" t="t" r="r" b="b"/>
              <a:pathLst>
                <a:path w="50800" h="5426202">
                  <a:moveTo>
                    <a:pt x="50800" y="0"/>
                  </a:moveTo>
                  <a:lnTo>
                    <a:pt x="50800" y="5426202"/>
                  </a:lnTo>
                  <a:lnTo>
                    <a:pt x="0" y="5426202"/>
                  </a:lnTo>
                  <a:lnTo>
                    <a:pt x="0" y="0"/>
                  </a:lnTo>
                  <a:close/>
                </a:path>
              </a:pathLst>
            </a:custGeom>
            <a:solidFill>
              <a:srgbClr val="005396"/>
            </a:solidFill>
          </p:spPr>
          <p:txBody>
            <a:bodyPr/>
            <a:lstStyle/>
            <a:p>
              <a:endParaRPr lang="en-US"/>
            </a:p>
          </p:txBody>
        </p:sp>
      </p:grpSp>
      <p:sp>
        <p:nvSpPr>
          <p:cNvPr id="35" name="TextBox 35"/>
          <p:cNvSpPr txBox="1"/>
          <p:nvPr/>
        </p:nvSpPr>
        <p:spPr>
          <a:xfrm>
            <a:off x="6772721" y="76936"/>
            <a:ext cx="2279564" cy="495166"/>
          </a:xfrm>
          <a:prstGeom prst="rect">
            <a:avLst/>
          </a:prstGeom>
        </p:spPr>
        <p:txBody>
          <a:bodyPr lIns="0" tIns="0" rIns="0" bIns="0" rtlCol="0" anchor="t">
            <a:spAutoFit/>
          </a:bodyPr>
          <a:lstStyle/>
          <a:p>
            <a:pPr algn="ctr">
              <a:lnSpc>
                <a:spcPts val="3681"/>
              </a:lnSpc>
            </a:pPr>
            <a:r>
              <a:rPr lang="en-US" sz="2629">
                <a:solidFill>
                  <a:srgbClr val="285598"/>
                </a:solidFill>
                <a:latin typeface="Roca One"/>
                <a:ea typeface="Roca One"/>
                <a:cs typeface="Roca One"/>
                <a:sym typeface="Roca One"/>
              </a:rPr>
              <a:t>Guest</a:t>
            </a:r>
          </a:p>
        </p:txBody>
      </p:sp>
      <p:sp>
        <p:nvSpPr>
          <p:cNvPr id="36" name="TextBox 36"/>
          <p:cNvSpPr txBox="1"/>
          <p:nvPr/>
        </p:nvSpPr>
        <p:spPr>
          <a:xfrm>
            <a:off x="-302008" y="5710003"/>
            <a:ext cx="2279564" cy="522114"/>
          </a:xfrm>
          <a:prstGeom prst="rect">
            <a:avLst/>
          </a:prstGeom>
        </p:spPr>
        <p:txBody>
          <a:bodyPr lIns="0" tIns="0" rIns="0" bIns="0" rtlCol="0" anchor="t">
            <a:spAutoFit/>
          </a:bodyPr>
          <a:lstStyle/>
          <a:p>
            <a:pPr algn="ctr">
              <a:lnSpc>
                <a:spcPts val="3682"/>
              </a:lnSpc>
            </a:pPr>
            <a:r>
              <a:rPr lang="en-US" sz="2600">
                <a:solidFill>
                  <a:srgbClr val="285598"/>
                </a:solidFill>
                <a:latin typeface="Roca One"/>
                <a:ea typeface="Roca One"/>
                <a:cs typeface="Roca One"/>
                <a:sym typeface="Roca One"/>
              </a:rPr>
              <a:t>User</a:t>
            </a:r>
          </a:p>
        </p:txBody>
      </p:sp>
      <p:sp>
        <p:nvSpPr>
          <p:cNvPr id="37" name="Freeform 37"/>
          <p:cNvSpPr/>
          <p:nvPr/>
        </p:nvSpPr>
        <p:spPr>
          <a:xfrm>
            <a:off x="595937" y="4592565"/>
            <a:ext cx="412901" cy="1112191"/>
          </a:xfrm>
          <a:custGeom>
            <a:avLst/>
            <a:gdLst/>
            <a:ahLst/>
            <a:cxnLst/>
            <a:rect l="l" t="t" r="r" b="b"/>
            <a:pathLst>
              <a:path w="412901" h="1112191">
                <a:moveTo>
                  <a:pt x="0" y="0"/>
                </a:moveTo>
                <a:lnTo>
                  <a:pt x="412901" y="0"/>
                </a:lnTo>
                <a:lnTo>
                  <a:pt x="412901" y="1112191"/>
                </a:lnTo>
                <a:lnTo>
                  <a:pt x="0" y="1112191"/>
                </a:lnTo>
                <a:lnTo>
                  <a:pt x="0" y="0"/>
                </a:lnTo>
                <a:close/>
              </a:path>
            </a:pathLst>
          </a:custGeom>
          <a:blipFill>
            <a:blip r:embed="rId28">
              <a:extLst>
                <a:ext uri="{96DAC541-7B7A-43D3-8B79-37D633B846F1}">
                  <asvg:svgBlip xmlns:asvg="http://schemas.microsoft.com/office/drawing/2016/SVG/main" r:embed="rId29"/>
                </a:ext>
              </a:extLst>
            </a:blip>
            <a:stretch>
              <a:fillRect l="-648" r="-648"/>
            </a:stretch>
          </a:blipFill>
        </p:spPr>
        <p:txBody>
          <a:bodyPr/>
          <a:lstStyle/>
          <a:p>
            <a:endParaRPr lang="en-US"/>
          </a:p>
        </p:txBody>
      </p:sp>
      <p:sp>
        <p:nvSpPr>
          <p:cNvPr id="38" name="TextBox 38"/>
          <p:cNvSpPr txBox="1"/>
          <p:nvPr/>
        </p:nvSpPr>
        <p:spPr>
          <a:xfrm>
            <a:off x="16273753" y="6783415"/>
            <a:ext cx="2279564" cy="495166"/>
          </a:xfrm>
          <a:prstGeom prst="rect">
            <a:avLst/>
          </a:prstGeom>
        </p:spPr>
        <p:txBody>
          <a:bodyPr lIns="0" tIns="0" rIns="0" bIns="0" rtlCol="0" anchor="t">
            <a:spAutoFit/>
          </a:bodyPr>
          <a:lstStyle/>
          <a:p>
            <a:pPr algn="ctr">
              <a:lnSpc>
                <a:spcPts val="3681"/>
              </a:lnSpc>
            </a:pPr>
            <a:r>
              <a:rPr lang="en-US" sz="2629">
                <a:solidFill>
                  <a:srgbClr val="285598"/>
                </a:solidFill>
                <a:latin typeface="Roca One"/>
                <a:ea typeface="Roca One"/>
                <a:cs typeface="Roca One"/>
                <a:sym typeface="Roca One"/>
              </a:rPr>
              <a:t>Admin</a:t>
            </a:r>
          </a:p>
        </p:txBody>
      </p:sp>
      <p:sp>
        <p:nvSpPr>
          <p:cNvPr id="39" name="Freeform 39"/>
          <p:cNvSpPr/>
          <p:nvPr/>
        </p:nvSpPr>
        <p:spPr>
          <a:xfrm>
            <a:off x="16462514" y="5642923"/>
            <a:ext cx="412901" cy="1112191"/>
          </a:xfrm>
          <a:custGeom>
            <a:avLst/>
            <a:gdLst/>
            <a:ahLst/>
            <a:cxnLst/>
            <a:rect l="l" t="t" r="r" b="b"/>
            <a:pathLst>
              <a:path w="412901" h="1112191">
                <a:moveTo>
                  <a:pt x="0" y="0"/>
                </a:moveTo>
                <a:lnTo>
                  <a:pt x="412901" y="0"/>
                </a:lnTo>
                <a:lnTo>
                  <a:pt x="412901" y="1112191"/>
                </a:lnTo>
                <a:lnTo>
                  <a:pt x="0" y="1112191"/>
                </a:lnTo>
                <a:lnTo>
                  <a:pt x="0" y="0"/>
                </a:lnTo>
                <a:close/>
              </a:path>
            </a:pathLst>
          </a:custGeom>
          <a:blipFill>
            <a:blip r:embed="rId28">
              <a:extLst>
                <a:ext uri="{96DAC541-7B7A-43D3-8B79-37D633B846F1}">
                  <asvg:svgBlip xmlns:asvg="http://schemas.microsoft.com/office/drawing/2016/SVG/main" r:embed="rId29"/>
                </a:ext>
              </a:extLst>
            </a:blip>
            <a:stretch>
              <a:fillRect l="-648" r="-648"/>
            </a:stretch>
          </a:blipFill>
        </p:spPr>
        <p:txBody>
          <a:bodyPr/>
          <a:lstStyle/>
          <a:p>
            <a:endParaRPr lang="en-US"/>
          </a:p>
        </p:txBody>
      </p:sp>
      <p:grpSp>
        <p:nvGrpSpPr>
          <p:cNvPr id="40" name="Group 40"/>
          <p:cNvGrpSpPr/>
          <p:nvPr/>
        </p:nvGrpSpPr>
        <p:grpSpPr>
          <a:xfrm>
            <a:off x="17909646" y="553105"/>
            <a:ext cx="71554" cy="5645548"/>
            <a:chOff x="0" y="0"/>
            <a:chExt cx="95405" cy="7527397"/>
          </a:xfrm>
        </p:grpSpPr>
        <p:sp>
          <p:nvSpPr>
            <p:cNvPr id="41" name="Freeform 41"/>
            <p:cNvSpPr/>
            <p:nvPr/>
          </p:nvSpPr>
          <p:spPr>
            <a:xfrm>
              <a:off x="0" y="25273"/>
              <a:ext cx="95377" cy="7476871"/>
            </a:xfrm>
            <a:custGeom>
              <a:avLst/>
              <a:gdLst/>
              <a:ahLst/>
              <a:cxnLst/>
              <a:rect l="l" t="t" r="r" b="b"/>
              <a:pathLst>
                <a:path w="95377" h="7476871">
                  <a:moveTo>
                    <a:pt x="50800" y="0"/>
                  </a:moveTo>
                  <a:lnTo>
                    <a:pt x="95377" y="7476617"/>
                  </a:lnTo>
                  <a:lnTo>
                    <a:pt x="44577" y="7476871"/>
                  </a:lnTo>
                  <a:lnTo>
                    <a:pt x="0" y="254"/>
                  </a:lnTo>
                  <a:close/>
                </a:path>
              </a:pathLst>
            </a:custGeom>
            <a:solidFill>
              <a:srgbClr val="005396"/>
            </a:solidFill>
          </p:spPr>
          <p:txBody>
            <a:bodyPr/>
            <a:lstStyle/>
            <a:p>
              <a:endParaRPr lang="en-US"/>
            </a:p>
          </p:txBody>
        </p:sp>
      </p:grpSp>
      <p:grpSp>
        <p:nvGrpSpPr>
          <p:cNvPr id="42" name="Group 42"/>
          <p:cNvGrpSpPr/>
          <p:nvPr/>
        </p:nvGrpSpPr>
        <p:grpSpPr>
          <a:xfrm>
            <a:off x="16847071" y="6186600"/>
            <a:ext cx="1147091" cy="49545"/>
            <a:chOff x="0" y="0"/>
            <a:chExt cx="1529455" cy="66060"/>
          </a:xfrm>
        </p:grpSpPr>
        <p:sp>
          <p:nvSpPr>
            <p:cNvPr id="43" name="Freeform 43"/>
            <p:cNvSpPr/>
            <p:nvPr/>
          </p:nvSpPr>
          <p:spPr>
            <a:xfrm>
              <a:off x="25146" y="0"/>
              <a:ext cx="1479169" cy="66040"/>
            </a:xfrm>
            <a:custGeom>
              <a:avLst/>
              <a:gdLst/>
              <a:ahLst/>
              <a:cxnLst/>
              <a:rect l="l" t="t" r="r" b="b"/>
              <a:pathLst>
                <a:path w="1479169" h="66040">
                  <a:moveTo>
                    <a:pt x="0" y="15240"/>
                  </a:moveTo>
                  <a:lnTo>
                    <a:pt x="1478661" y="0"/>
                  </a:lnTo>
                  <a:lnTo>
                    <a:pt x="1479169" y="50800"/>
                  </a:lnTo>
                  <a:lnTo>
                    <a:pt x="508" y="66040"/>
                  </a:lnTo>
                  <a:close/>
                </a:path>
              </a:pathLst>
            </a:custGeom>
            <a:solidFill>
              <a:srgbClr val="005396"/>
            </a:solidFill>
          </p:spPr>
          <p:txBody>
            <a:bodyPr/>
            <a:lstStyle/>
            <a:p>
              <a:endParaRPr lang="en-US"/>
            </a:p>
          </p:txBody>
        </p:sp>
      </p:grpSp>
      <p:grpSp>
        <p:nvGrpSpPr>
          <p:cNvPr id="44" name="Group 44"/>
          <p:cNvGrpSpPr/>
          <p:nvPr/>
        </p:nvGrpSpPr>
        <p:grpSpPr>
          <a:xfrm>
            <a:off x="8850130" y="553052"/>
            <a:ext cx="9097151" cy="47801"/>
            <a:chOff x="0" y="0"/>
            <a:chExt cx="12129535" cy="63735"/>
          </a:xfrm>
        </p:grpSpPr>
        <p:sp>
          <p:nvSpPr>
            <p:cNvPr id="45" name="Freeform 45"/>
            <p:cNvSpPr/>
            <p:nvPr/>
          </p:nvSpPr>
          <p:spPr>
            <a:xfrm>
              <a:off x="25400" y="0"/>
              <a:ext cx="12078716" cy="63754"/>
            </a:xfrm>
            <a:custGeom>
              <a:avLst/>
              <a:gdLst/>
              <a:ahLst/>
              <a:cxnLst/>
              <a:rect l="l" t="t" r="r" b="b"/>
              <a:pathLst>
                <a:path w="12078716" h="63754">
                  <a:moveTo>
                    <a:pt x="0" y="12954"/>
                  </a:moveTo>
                  <a:lnTo>
                    <a:pt x="12078716" y="0"/>
                  </a:lnTo>
                  <a:lnTo>
                    <a:pt x="12078716" y="50800"/>
                  </a:lnTo>
                  <a:lnTo>
                    <a:pt x="0" y="63754"/>
                  </a:lnTo>
                  <a:close/>
                </a:path>
              </a:pathLst>
            </a:custGeom>
            <a:solidFill>
              <a:srgbClr val="005396"/>
            </a:solidFill>
          </p:spPr>
          <p:txBody>
            <a:bodyPr/>
            <a:lstStyle/>
            <a:p>
              <a:endParaRPr lang="en-US"/>
            </a:p>
          </p:txBody>
        </p:sp>
      </p:grpSp>
      <p:grpSp>
        <p:nvGrpSpPr>
          <p:cNvPr id="46" name="Group 46"/>
          <p:cNvGrpSpPr/>
          <p:nvPr/>
        </p:nvGrpSpPr>
        <p:grpSpPr>
          <a:xfrm>
            <a:off x="989962" y="5124450"/>
            <a:ext cx="1702843" cy="52785"/>
            <a:chOff x="0" y="0"/>
            <a:chExt cx="2270457" cy="70380"/>
          </a:xfrm>
        </p:grpSpPr>
        <p:sp>
          <p:nvSpPr>
            <p:cNvPr id="47" name="Freeform 47"/>
            <p:cNvSpPr/>
            <p:nvPr/>
          </p:nvSpPr>
          <p:spPr>
            <a:xfrm>
              <a:off x="25146" y="0"/>
              <a:ext cx="2220214" cy="70358"/>
            </a:xfrm>
            <a:custGeom>
              <a:avLst/>
              <a:gdLst/>
              <a:ahLst/>
              <a:cxnLst/>
              <a:rect l="l" t="t" r="r" b="b"/>
              <a:pathLst>
                <a:path w="2220214" h="70358">
                  <a:moveTo>
                    <a:pt x="0" y="19558"/>
                  </a:moveTo>
                  <a:lnTo>
                    <a:pt x="2219706" y="0"/>
                  </a:lnTo>
                  <a:lnTo>
                    <a:pt x="2220214" y="50800"/>
                  </a:lnTo>
                  <a:lnTo>
                    <a:pt x="508" y="70358"/>
                  </a:lnTo>
                  <a:close/>
                </a:path>
              </a:pathLst>
            </a:custGeom>
            <a:solidFill>
              <a:srgbClr val="005396"/>
            </a:solidFill>
          </p:spPr>
          <p:txBody>
            <a:bodyPr/>
            <a:lstStyle/>
            <a:p>
              <a:endParaRPr lang="en-US"/>
            </a:p>
          </p:txBody>
        </p:sp>
      </p:grpSp>
      <p:grpSp>
        <p:nvGrpSpPr>
          <p:cNvPr id="48" name="Group 48"/>
          <p:cNvGrpSpPr/>
          <p:nvPr/>
        </p:nvGrpSpPr>
        <p:grpSpPr>
          <a:xfrm>
            <a:off x="2664167" y="5113207"/>
            <a:ext cx="2782214" cy="394176"/>
            <a:chOff x="0" y="0"/>
            <a:chExt cx="3709619" cy="525568"/>
          </a:xfrm>
        </p:grpSpPr>
        <p:sp>
          <p:nvSpPr>
            <p:cNvPr id="49" name="Freeform 49"/>
            <p:cNvSpPr/>
            <p:nvPr/>
          </p:nvSpPr>
          <p:spPr>
            <a:xfrm>
              <a:off x="22098" y="254"/>
              <a:ext cx="3665347" cy="525145"/>
            </a:xfrm>
            <a:custGeom>
              <a:avLst/>
              <a:gdLst/>
              <a:ahLst/>
              <a:cxnLst/>
              <a:rect l="l" t="t" r="r" b="b"/>
              <a:pathLst>
                <a:path w="3665347" h="525145">
                  <a:moveTo>
                    <a:pt x="6604" y="0"/>
                  </a:moveTo>
                  <a:lnTo>
                    <a:pt x="3665347" y="474726"/>
                  </a:lnTo>
                  <a:lnTo>
                    <a:pt x="3658870" y="525145"/>
                  </a:lnTo>
                  <a:lnTo>
                    <a:pt x="0" y="50292"/>
                  </a:lnTo>
                  <a:close/>
                </a:path>
              </a:pathLst>
            </a:custGeom>
            <a:solidFill>
              <a:srgbClr val="005396"/>
            </a:solidFill>
          </p:spPr>
          <p:txBody>
            <a:bodyPr/>
            <a:lstStyle/>
            <a:p>
              <a:endParaRPr lang="en-US"/>
            </a:p>
          </p:txBody>
        </p:sp>
      </p:grpSp>
      <p:grpSp>
        <p:nvGrpSpPr>
          <p:cNvPr id="50" name="Group 50"/>
          <p:cNvGrpSpPr/>
          <p:nvPr/>
        </p:nvGrpSpPr>
        <p:grpSpPr>
          <a:xfrm>
            <a:off x="13857193" y="6217096"/>
            <a:ext cx="2611232" cy="852700"/>
            <a:chOff x="0" y="0"/>
            <a:chExt cx="3481643" cy="1136933"/>
          </a:xfrm>
        </p:grpSpPr>
        <p:sp>
          <p:nvSpPr>
            <p:cNvPr id="51" name="Freeform 51"/>
            <p:cNvSpPr/>
            <p:nvPr/>
          </p:nvSpPr>
          <p:spPr>
            <a:xfrm>
              <a:off x="17780" y="1143"/>
              <a:ext cx="3446145" cy="1134618"/>
            </a:xfrm>
            <a:custGeom>
              <a:avLst/>
              <a:gdLst/>
              <a:ahLst/>
              <a:cxnLst/>
              <a:rect l="l" t="t" r="r" b="b"/>
              <a:pathLst>
                <a:path w="3446145" h="1134618">
                  <a:moveTo>
                    <a:pt x="0" y="1086231"/>
                  </a:moveTo>
                  <a:lnTo>
                    <a:pt x="3430778" y="0"/>
                  </a:lnTo>
                  <a:lnTo>
                    <a:pt x="3446145" y="48387"/>
                  </a:lnTo>
                  <a:lnTo>
                    <a:pt x="15240" y="1134618"/>
                  </a:lnTo>
                  <a:close/>
                </a:path>
              </a:pathLst>
            </a:custGeom>
            <a:solidFill>
              <a:srgbClr val="005396"/>
            </a:solidFill>
          </p:spPr>
          <p:txBody>
            <a:bodyPr/>
            <a:lstStyle/>
            <a:p>
              <a:endParaRPr lang="en-US"/>
            </a:p>
          </p:txBody>
        </p:sp>
      </p:grpSp>
      <p:grpSp>
        <p:nvGrpSpPr>
          <p:cNvPr id="52" name="Group 52"/>
          <p:cNvGrpSpPr/>
          <p:nvPr/>
        </p:nvGrpSpPr>
        <p:grpSpPr>
          <a:xfrm>
            <a:off x="6954331" y="3919644"/>
            <a:ext cx="8496577" cy="1420472"/>
            <a:chOff x="0" y="0"/>
            <a:chExt cx="11328769" cy="1893963"/>
          </a:xfrm>
        </p:grpSpPr>
        <p:sp>
          <p:nvSpPr>
            <p:cNvPr id="53" name="Freeform 53"/>
            <p:cNvSpPr/>
            <p:nvPr/>
          </p:nvSpPr>
          <p:spPr>
            <a:xfrm>
              <a:off x="21336" y="381"/>
              <a:ext cx="11286109" cy="1893189"/>
            </a:xfrm>
            <a:custGeom>
              <a:avLst/>
              <a:gdLst/>
              <a:ahLst/>
              <a:cxnLst/>
              <a:rect l="l" t="t" r="r" b="b"/>
              <a:pathLst>
                <a:path w="11286109" h="1893189">
                  <a:moveTo>
                    <a:pt x="11277981" y="1893189"/>
                  </a:moveTo>
                  <a:lnTo>
                    <a:pt x="0" y="50038"/>
                  </a:lnTo>
                  <a:lnTo>
                    <a:pt x="8128" y="0"/>
                  </a:lnTo>
                  <a:lnTo>
                    <a:pt x="11286109" y="1843151"/>
                  </a:lnTo>
                  <a:close/>
                </a:path>
              </a:pathLst>
            </a:custGeom>
            <a:solidFill>
              <a:srgbClr val="005396"/>
            </a:solidFill>
          </p:spPr>
          <p:txBody>
            <a:bodyPr/>
            <a:lstStyle/>
            <a:p>
              <a:endParaRPr lang="en-US"/>
            </a:p>
          </p:txBody>
        </p:sp>
      </p:grpSp>
      <p:grpSp>
        <p:nvGrpSpPr>
          <p:cNvPr id="54" name="Group 54"/>
          <p:cNvGrpSpPr/>
          <p:nvPr/>
        </p:nvGrpSpPr>
        <p:grpSpPr>
          <a:xfrm>
            <a:off x="14862994" y="5997758"/>
            <a:ext cx="1683687" cy="238057"/>
            <a:chOff x="0" y="0"/>
            <a:chExt cx="2244916" cy="317409"/>
          </a:xfrm>
        </p:grpSpPr>
        <p:sp>
          <p:nvSpPr>
            <p:cNvPr id="55" name="Freeform 55"/>
            <p:cNvSpPr/>
            <p:nvPr/>
          </p:nvSpPr>
          <p:spPr>
            <a:xfrm>
              <a:off x="22352" y="127"/>
              <a:ext cx="2200275" cy="317119"/>
            </a:xfrm>
            <a:custGeom>
              <a:avLst/>
              <a:gdLst/>
              <a:ahLst/>
              <a:cxnLst/>
              <a:rect l="l" t="t" r="r" b="b"/>
              <a:pathLst>
                <a:path w="2200275" h="317119">
                  <a:moveTo>
                    <a:pt x="6096" y="0"/>
                  </a:moveTo>
                  <a:lnTo>
                    <a:pt x="2200275" y="266700"/>
                  </a:lnTo>
                  <a:lnTo>
                    <a:pt x="2194179" y="317119"/>
                  </a:lnTo>
                  <a:lnTo>
                    <a:pt x="0" y="50546"/>
                  </a:lnTo>
                  <a:close/>
                </a:path>
              </a:pathLst>
            </a:custGeom>
            <a:solidFill>
              <a:srgbClr val="005396"/>
            </a:solidFill>
          </p:spPr>
          <p:txBody>
            <a:bodyPr/>
            <a:lstStyle/>
            <a:p>
              <a:endParaRPr lang="en-US"/>
            </a:p>
          </p:txBody>
        </p:sp>
      </p:grpSp>
      <p:grpSp>
        <p:nvGrpSpPr>
          <p:cNvPr id="56" name="Group 56"/>
          <p:cNvGrpSpPr/>
          <p:nvPr/>
        </p:nvGrpSpPr>
        <p:grpSpPr>
          <a:xfrm>
            <a:off x="15407633" y="5301600"/>
            <a:ext cx="1073931" cy="916468"/>
            <a:chOff x="0" y="0"/>
            <a:chExt cx="1431908" cy="1221957"/>
          </a:xfrm>
        </p:grpSpPr>
        <p:sp>
          <p:nvSpPr>
            <p:cNvPr id="57" name="Freeform 57"/>
            <p:cNvSpPr/>
            <p:nvPr/>
          </p:nvSpPr>
          <p:spPr>
            <a:xfrm>
              <a:off x="9017" y="5969"/>
              <a:ext cx="1413891" cy="1209929"/>
            </a:xfrm>
            <a:custGeom>
              <a:avLst/>
              <a:gdLst/>
              <a:ahLst/>
              <a:cxnLst/>
              <a:rect l="l" t="t" r="r" b="b"/>
              <a:pathLst>
                <a:path w="1413891" h="1209929">
                  <a:moveTo>
                    <a:pt x="32766" y="0"/>
                  </a:moveTo>
                  <a:lnTo>
                    <a:pt x="1413891" y="1171194"/>
                  </a:lnTo>
                  <a:lnTo>
                    <a:pt x="1380998" y="1209929"/>
                  </a:lnTo>
                  <a:lnTo>
                    <a:pt x="0" y="38862"/>
                  </a:lnTo>
                  <a:close/>
                </a:path>
              </a:pathLst>
            </a:custGeom>
            <a:solidFill>
              <a:srgbClr val="005396"/>
            </a:solidFill>
          </p:spPr>
          <p:txBody>
            <a:bodyPr/>
            <a:lstStyle/>
            <a:p>
              <a:endParaRPr lang="en-US"/>
            </a:p>
          </p:txBody>
        </p:sp>
      </p:grpSp>
      <p:grpSp>
        <p:nvGrpSpPr>
          <p:cNvPr id="58" name="Group 58"/>
          <p:cNvGrpSpPr/>
          <p:nvPr/>
        </p:nvGrpSpPr>
        <p:grpSpPr>
          <a:xfrm>
            <a:off x="16047502" y="3898891"/>
            <a:ext cx="415476" cy="2412104"/>
            <a:chOff x="0" y="0"/>
            <a:chExt cx="553968" cy="3216139"/>
          </a:xfrm>
        </p:grpSpPr>
        <p:sp>
          <p:nvSpPr>
            <p:cNvPr id="59" name="Freeform 59"/>
            <p:cNvSpPr/>
            <p:nvPr/>
          </p:nvSpPr>
          <p:spPr>
            <a:xfrm>
              <a:off x="254" y="21463"/>
              <a:ext cx="553339" cy="3173349"/>
            </a:xfrm>
            <a:custGeom>
              <a:avLst/>
              <a:gdLst/>
              <a:ahLst/>
              <a:cxnLst/>
              <a:rect l="l" t="t" r="r" b="b"/>
              <a:pathLst>
                <a:path w="553339" h="3173349">
                  <a:moveTo>
                    <a:pt x="50292" y="0"/>
                  </a:moveTo>
                  <a:lnTo>
                    <a:pt x="553339" y="3165348"/>
                  </a:lnTo>
                  <a:lnTo>
                    <a:pt x="503174" y="3173349"/>
                  </a:lnTo>
                  <a:lnTo>
                    <a:pt x="0" y="7874"/>
                  </a:lnTo>
                  <a:close/>
                </a:path>
              </a:pathLst>
            </a:custGeom>
            <a:solidFill>
              <a:srgbClr val="005396"/>
            </a:solidFill>
          </p:spPr>
          <p:txBody>
            <a:bodyPr/>
            <a:lstStyle/>
            <a:p>
              <a:endParaRPr lang="en-US"/>
            </a:p>
          </p:txBody>
        </p:sp>
      </p:grpSp>
      <p:grpSp>
        <p:nvGrpSpPr>
          <p:cNvPr id="60" name="Group 60"/>
          <p:cNvGrpSpPr/>
          <p:nvPr/>
        </p:nvGrpSpPr>
        <p:grpSpPr>
          <a:xfrm>
            <a:off x="16127501" y="6217138"/>
            <a:ext cx="372647" cy="2451742"/>
            <a:chOff x="0" y="0"/>
            <a:chExt cx="496863" cy="3268989"/>
          </a:xfrm>
        </p:grpSpPr>
        <p:sp>
          <p:nvSpPr>
            <p:cNvPr id="61" name="Freeform 61"/>
            <p:cNvSpPr/>
            <p:nvPr/>
          </p:nvSpPr>
          <p:spPr>
            <a:xfrm>
              <a:off x="254" y="21971"/>
              <a:ext cx="496316" cy="3225165"/>
            </a:xfrm>
            <a:custGeom>
              <a:avLst/>
              <a:gdLst/>
              <a:ahLst/>
              <a:cxnLst/>
              <a:rect l="l" t="t" r="r" b="b"/>
              <a:pathLst>
                <a:path w="496316" h="3225165">
                  <a:moveTo>
                    <a:pt x="0" y="3218180"/>
                  </a:moveTo>
                  <a:lnTo>
                    <a:pt x="446024" y="0"/>
                  </a:lnTo>
                  <a:lnTo>
                    <a:pt x="496316" y="6985"/>
                  </a:lnTo>
                  <a:lnTo>
                    <a:pt x="50292" y="3225165"/>
                  </a:lnTo>
                  <a:close/>
                </a:path>
              </a:pathLst>
            </a:custGeom>
            <a:solidFill>
              <a:srgbClr val="005396"/>
            </a:solidFill>
          </p:spPr>
          <p:txBody>
            <a:bodyPr/>
            <a:lstStyle/>
            <a:p>
              <a:endParaRPr lang="en-US"/>
            </a:p>
          </p:txBody>
        </p:sp>
      </p:grpSp>
      <p:grpSp>
        <p:nvGrpSpPr>
          <p:cNvPr id="62" name="Group 62"/>
          <p:cNvGrpSpPr/>
          <p:nvPr/>
        </p:nvGrpSpPr>
        <p:grpSpPr>
          <a:xfrm>
            <a:off x="6103488" y="1109778"/>
            <a:ext cx="2587583" cy="206875"/>
            <a:chOff x="0" y="0"/>
            <a:chExt cx="3450111" cy="275833"/>
          </a:xfrm>
        </p:grpSpPr>
        <p:sp>
          <p:nvSpPr>
            <p:cNvPr id="63" name="Freeform 63"/>
            <p:cNvSpPr/>
            <p:nvPr/>
          </p:nvSpPr>
          <p:spPr>
            <a:xfrm>
              <a:off x="23749" y="0"/>
              <a:ext cx="3402584" cy="275717"/>
            </a:xfrm>
            <a:custGeom>
              <a:avLst/>
              <a:gdLst/>
              <a:ahLst/>
              <a:cxnLst/>
              <a:rect l="l" t="t" r="r" b="b"/>
              <a:pathLst>
                <a:path w="3402584" h="275717">
                  <a:moveTo>
                    <a:pt x="0" y="225044"/>
                  </a:moveTo>
                  <a:lnTo>
                    <a:pt x="3399282" y="0"/>
                  </a:lnTo>
                  <a:lnTo>
                    <a:pt x="3402584" y="50800"/>
                  </a:lnTo>
                  <a:lnTo>
                    <a:pt x="3302" y="275717"/>
                  </a:lnTo>
                  <a:close/>
                </a:path>
              </a:pathLst>
            </a:custGeom>
            <a:solidFill>
              <a:srgbClr val="005396"/>
            </a:solidFill>
          </p:spPr>
          <p:txBody>
            <a:bodyPr/>
            <a:lstStyle/>
            <a:p>
              <a:endParaRPr lang="en-US"/>
            </a:p>
          </p:txBody>
        </p:sp>
      </p:grpSp>
      <p:grpSp>
        <p:nvGrpSpPr>
          <p:cNvPr id="64" name="Group 64"/>
          <p:cNvGrpSpPr/>
          <p:nvPr/>
        </p:nvGrpSpPr>
        <p:grpSpPr>
          <a:xfrm>
            <a:off x="8696968" y="1101112"/>
            <a:ext cx="291469" cy="1291984"/>
            <a:chOff x="0" y="0"/>
            <a:chExt cx="388625" cy="1722645"/>
          </a:xfrm>
        </p:grpSpPr>
        <p:sp>
          <p:nvSpPr>
            <p:cNvPr id="65" name="Freeform 65"/>
            <p:cNvSpPr/>
            <p:nvPr/>
          </p:nvSpPr>
          <p:spPr>
            <a:xfrm>
              <a:off x="508" y="20320"/>
              <a:ext cx="387604" cy="1681861"/>
            </a:xfrm>
            <a:custGeom>
              <a:avLst/>
              <a:gdLst/>
              <a:ahLst/>
              <a:cxnLst/>
              <a:rect l="l" t="t" r="r" b="b"/>
              <a:pathLst>
                <a:path w="387604" h="1681861">
                  <a:moveTo>
                    <a:pt x="49784" y="0"/>
                  </a:moveTo>
                  <a:lnTo>
                    <a:pt x="387604" y="1671828"/>
                  </a:lnTo>
                  <a:lnTo>
                    <a:pt x="337820" y="1681861"/>
                  </a:lnTo>
                  <a:lnTo>
                    <a:pt x="0" y="10160"/>
                  </a:lnTo>
                  <a:close/>
                </a:path>
              </a:pathLst>
            </a:custGeom>
            <a:solidFill>
              <a:srgbClr val="005396"/>
            </a:solidFill>
          </p:spPr>
          <p:txBody>
            <a:bodyPr/>
            <a:lstStyle/>
            <a:p>
              <a:endParaRPr lang="en-US"/>
            </a:p>
          </p:txBody>
        </p:sp>
      </p:grpSp>
      <p:grpSp>
        <p:nvGrpSpPr>
          <p:cNvPr id="66" name="Group 66"/>
          <p:cNvGrpSpPr/>
          <p:nvPr/>
        </p:nvGrpSpPr>
        <p:grpSpPr>
          <a:xfrm>
            <a:off x="8652971" y="1100485"/>
            <a:ext cx="2916183" cy="825384"/>
            <a:chOff x="0" y="0"/>
            <a:chExt cx="3888244" cy="1100512"/>
          </a:xfrm>
        </p:grpSpPr>
        <p:sp>
          <p:nvSpPr>
            <p:cNvPr id="67" name="Freeform 67"/>
            <p:cNvSpPr/>
            <p:nvPr/>
          </p:nvSpPr>
          <p:spPr>
            <a:xfrm>
              <a:off x="18669" y="889"/>
              <a:ext cx="3850894" cy="1098804"/>
            </a:xfrm>
            <a:custGeom>
              <a:avLst/>
              <a:gdLst/>
              <a:ahLst/>
              <a:cxnLst/>
              <a:rect l="l" t="t" r="r" b="b"/>
              <a:pathLst>
                <a:path w="3850894" h="1098804">
                  <a:moveTo>
                    <a:pt x="13462" y="0"/>
                  </a:moveTo>
                  <a:lnTo>
                    <a:pt x="3850894" y="1049782"/>
                  </a:lnTo>
                  <a:lnTo>
                    <a:pt x="3837432" y="1098804"/>
                  </a:lnTo>
                  <a:lnTo>
                    <a:pt x="0" y="49022"/>
                  </a:lnTo>
                  <a:close/>
                </a:path>
              </a:pathLst>
            </a:custGeom>
            <a:solidFill>
              <a:srgbClr val="005396"/>
            </a:solidFill>
          </p:spPr>
          <p:txBody>
            <a:bodyPr/>
            <a:lstStyle/>
            <a:p>
              <a:endParaRPr lang="en-US"/>
            </a:p>
          </p:txBody>
        </p:sp>
      </p:grpSp>
      <p:grpSp>
        <p:nvGrpSpPr>
          <p:cNvPr id="68" name="Group 68"/>
          <p:cNvGrpSpPr/>
          <p:nvPr/>
        </p:nvGrpSpPr>
        <p:grpSpPr>
          <a:xfrm>
            <a:off x="989788" y="5120318"/>
            <a:ext cx="2336701" cy="2036493"/>
            <a:chOff x="0" y="0"/>
            <a:chExt cx="3115601" cy="2715324"/>
          </a:xfrm>
        </p:grpSpPr>
        <p:sp>
          <p:nvSpPr>
            <p:cNvPr id="69" name="Freeform 69"/>
            <p:cNvSpPr/>
            <p:nvPr/>
          </p:nvSpPr>
          <p:spPr>
            <a:xfrm>
              <a:off x="8763" y="6223"/>
              <a:ext cx="3098165" cy="2702941"/>
            </a:xfrm>
            <a:custGeom>
              <a:avLst/>
              <a:gdLst/>
              <a:ahLst/>
              <a:cxnLst/>
              <a:rect l="l" t="t" r="r" b="b"/>
              <a:pathLst>
                <a:path w="3098165" h="2702941">
                  <a:moveTo>
                    <a:pt x="33274" y="0"/>
                  </a:moveTo>
                  <a:lnTo>
                    <a:pt x="3098165" y="2664587"/>
                  </a:lnTo>
                  <a:lnTo>
                    <a:pt x="3064891" y="2702941"/>
                  </a:lnTo>
                  <a:lnTo>
                    <a:pt x="0" y="38354"/>
                  </a:lnTo>
                  <a:close/>
                </a:path>
              </a:pathLst>
            </a:custGeom>
            <a:solidFill>
              <a:srgbClr val="005396"/>
            </a:solidFill>
          </p:spPr>
          <p:txBody>
            <a:bodyPr/>
            <a:lstStyle/>
            <a:p>
              <a:endParaRPr lang="en-US"/>
            </a:p>
          </p:txBody>
        </p:sp>
      </p:grpSp>
      <p:grpSp>
        <p:nvGrpSpPr>
          <p:cNvPr id="70" name="Group 70"/>
          <p:cNvGrpSpPr/>
          <p:nvPr/>
        </p:nvGrpSpPr>
        <p:grpSpPr>
          <a:xfrm>
            <a:off x="999080" y="5138902"/>
            <a:ext cx="1010468" cy="2748888"/>
            <a:chOff x="0" y="0"/>
            <a:chExt cx="1347291" cy="3665184"/>
          </a:xfrm>
        </p:grpSpPr>
        <p:sp>
          <p:nvSpPr>
            <p:cNvPr id="71" name="Freeform 71"/>
            <p:cNvSpPr/>
            <p:nvPr/>
          </p:nvSpPr>
          <p:spPr>
            <a:xfrm>
              <a:off x="1524" y="16764"/>
              <a:ext cx="1344295" cy="3631565"/>
            </a:xfrm>
            <a:custGeom>
              <a:avLst/>
              <a:gdLst/>
              <a:ahLst/>
              <a:cxnLst/>
              <a:rect l="l" t="t" r="r" b="b"/>
              <a:pathLst>
                <a:path w="1344295" h="3631565">
                  <a:moveTo>
                    <a:pt x="47752" y="0"/>
                  </a:moveTo>
                  <a:lnTo>
                    <a:pt x="1344295" y="3614420"/>
                  </a:lnTo>
                  <a:lnTo>
                    <a:pt x="1296416" y="3631565"/>
                  </a:lnTo>
                  <a:lnTo>
                    <a:pt x="0" y="17272"/>
                  </a:lnTo>
                  <a:close/>
                </a:path>
              </a:pathLst>
            </a:custGeom>
            <a:solidFill>
              <a:srgbClr val="005396"/>
            </a:solidFill>
          </p:spPr>
          <p:txBody>
            <a:bodyPr/>
            <a:lstStyle/>
            <a:p>
              <a:endParaRPr lang="en-US"/>
            </a:p>
          </p:txBody>
        </p:sp>
      </p:grpSp>
      <p:sp>
        <p:nvSpPr>
          <p:cNvPr id="72" name="TextBox 72"/>
          <p:cNvSpPr txBox="1"/>
          <p:nvPr/>
        </p:nvSpPr>
        <p:spPr>
          <a:xfrm>
            <a:off x="8623342" y="8925213"/>
            <a:ext cx="6377591" cy="924095"/>
          </a:xfrm>
          <a:prstGeom prst="rect">
            <a:avLst/>
          </a:prstGeom>
        </p:spPr>
        <p:txBody>
          <a:bodyPr lIns="0" tIns="0" rIns="0" bIns="0" rtlCol="0" anchor="t">
            <a:spAutoFit/>
          </a:bodyPr>
          <a:lstStyle/>
          <a:p>
            <a:pPr algn="ctr">
              <a:lnSpc>
                <a:spcPts val="6459"/>
              </a:lnSpc>
            </a:pPr>
            <a:r>
              <a:rPr lang="en-US" sz="4614" dirty="0">
                <a:solidFill>
                  <a:srgbClr val="285598"/>
                </a:solidFill>
                <a:latin typeface="Hagrid Heavy"/>
                <a:ea typeface="Hagrid Heavy"/>
                <a:cs typeface="Hagrid Heavy"/>
                <a:sym typeface="Hagrid Heavy"/>
              </a:rPr>
              <a:t>USE CASE MODEL</a:t>
            </a:r>
          </a:p>
        </p:txBody>
      </p:sp>
      <p:sp>
        <p:nvSpPr>
          <p:cNvPr id="74" name="TextBox 74"/>
          <p:cNvSpPr txBox="1"/>
          <p:nvPr/>
        </p:nvSpPr>
        <p:spPr>
          <a:xfrm>
            <a:off x="276859" y="9563628"/>
            <a:ext cx="3130074" cy="893184"/>
          </a:xfrm>
          <a:prstGeom prst="rect">
            <a:avLst/>
          </a:prstGeom>
        </p:spPr>
        <p:txBody>
          <a:bodyPr lIns="0" tIns="0" rIns="0" bIns="0" rtlCol="0" anchor="t">
            <a:spAutoFit/>
          </a:bodyPr>
          <a:lstStyle/>
          <a:p>
            <a:pPr algn="ctr">
              <a:lnSpc>
                <a:spcPts val="3120"/>
              </a:lnSpc>
            </a:pPr>
            <a:r>
              <a:rPr lang="en-US" sz="2600" dirty="0">
                <a:solidFill>
                  <a:srgbClr val="285598"/>
                </a:solidFill>
                <a:latin typeface="Roca One"/>
                <a:ea typeface="Roca One"/>
                <a:cs typeface="Roca One"/>
                <a:sym typeface="Roca One"/>
              </a:rPr>
              <a:t>Publish Trip Blogs</a:t>
            </a:r>
          </a:p>
          <a:p>
            <a:pPr algn="ctr">
              <a:lnSpc>
                <a:spcPts val="3682"/>
              </a:lnSpc>
            </a:pPr>
            <a:endParaRPr lang="en-US" sz="2600" dirty="0">
              <a:solidFill>
                <a:srgbClr val="285598"/>
              </a:solidFill>
              <a:latin typeface="Roca One"/>
              <a:ea typeface="Roca One"/>
              <a:cs typeface="Roca One"/>
              <a:sym typeface="Roca One"/>
            </a:endParaRPr>
          </a:p>
        </p:txBody>
      </p:sp>
      <p:sp>
        <p:nvSpPr>
          <p:cNvPr id="76" name="TextBox 76"/>
          <p:cNvSpPr txBox="1"/>
          <p:nvPr/>
        </p:nvSpPr>
        <p:spPr>
          <a:xfrm>
            <a:off x="3685281" y="9024540"/>
            <a:ext cx="2390039" cy="996602"/>
          </a:xfrm>
          <a:prstGeom prst="rect">
            <a:avLst/>
          </a:prstGeom>
        </p:spPr>
        <p:txBody>
          <a:bodyPr lIns="0" tIns="0" rIns="0" bIns="0" rtlCol="0" anchor="t">
            <a:spAutoFit/>
          </a:bodyPr>
          <a:lstStyle/>
          <a:p>
            <a:pPr algn="ctr">
              <a:lnSpc>
                <a:spcPts val="3682"/>
              </a:lnSpc>
            </a:pPr>
            <a:r>
              <a:rPr lang="en-US" sz="2600" dirty="0">
                <a:solidFill>
                  <a:srgbClr val="285598"/>
                </a:solidFill>
                <a:latin typeface="Roca One"/>
                <a:ea typeface="Roca One"/>
                <a:cs typeface="Roca One"/>
                <a:sym typeface="Roca One"/>
              </a:rPr>
              <a:t>Edit Trip</a:t>
            </a:r>
          </a:p>
          <a:p>
            <a:pPr algn="ctr">
              <a:lnSpc>
                <a:spcPts val="3682"/>
              </a:lnSpc>
            </a:pPr>
            <a:endParaRPr lang="en-US" sz="2600" dirty="0">
              <a:solidFill>
                <a:srgbClr val="285598"/>
              </a:solidFill>
              <a:latin typeface="Roca One"/>
              <a:ea typeface="Roca One"/>
              <a:cs typeface="Roca One"/>
              <a:sym typeface="Roca One"/>
            </a:endParaRPr>
          </a:p>
        </p:txBody>
      </p:sp>
      <p:grpSp>
        <p:nvGrpSpPr>
          <p:cNvPr id="77" name="Group 77"/>
          <p:cNvGrpSpPr/>
          <p:nvPr/>
        </p:nvGrpSpPr>
        <p:grpSpPr>
          <a:xfrm>
            <a:off x="1002447" y="3228507"/>
            <a:ext cx="2345330" cy="1894046"/>
            <a:chOff x="0" y="0"/>
            <a:chExt cx="3127107" cy="2525395"/>
          </a:xfrm>
        </p:grpSpPr>
        <p:sp>
          <p:nvSpPr>
            <p:cNvPr id="78" name="Freeform 78"/>
            <p:cNvSpPr/>
            <p:nvPr/>
          </p:nvSpPr>
          <p:spPr>
            <a:xfrm>
              <a:off x="9525" y="5588"/>
              <a:ext cx="3108071" cy="2514219"/>
            </a:xfrm>
            <a:custGeom>
              <a:avLst/>
              <a:gdLst/>
              <a:ahLst/>
              <a:cxnLst/>
              <a:rect l="l" t="t" r="r" b="b"/>
              <a:pathLst>
                <a:path w="3108071" h="2514219">
                  <a:moveTo>
                    <a:pt x="3108071" y="39624"/>
                  </a:moveTo>
                  <a:lnTo>
                    <a:pt x="31750" y="2514219"/>
                  </a:lnTo>
                  <a:lnTo>
                    <a:pt x="0" y="2474595"/>
                  </a:lnTo>
                  <a:lnTo>
                    <a:pt x="3076321" y="0"/>
                  </a:lnTo>
                  <a:close/>
                </a:path>
              </a:pathLst>
            </a:custGeom>
            <a:solidFill>
              <a:srgbClr val="005396"/>
            </a:solidFill>
          </p:spPr>
          <p:txBody>
            <a:bodyPr/>
            <a:lstStyle/>
            <a:p>
              <a:endParaRPr lang="en-US"/>
            </a:p>
          </p:txBody>
        </p:sp>
      </p:grpSp>
      <p:grpSp>
        <p:nvGrpSpPr>
          <p:cNvPr id="79" name="Group 79"/>
          <p:cNvGrpSpPr/>
          <p:nvPr/>
        </p:nvGrpSpPr>
        <p:grpSpPr>
          <a:xfrm>
            <a:off x="979724" y="4041811"/>
            <a:ext cx="3960395" cy="1129826"/>
            <a:chOff x="0" y="0"/>
            <a:chExt cx="5280527" cy="1506435"/>
          </a:xfrm>
        </p:grpSpPr>
        <p:sp>
          <p:nvSpPr>
            <p:cNvPr id="80" name="Freeform 80"/>
            <p:cNvSpPr/>
            <p:nvPr/>
          </p:nvSpPr>
          <p:spPr>
            <a:xfrm>
              <a:off x="18542" y="889"/>
              <a:ext cx="5243322" cy="1504569"/>
            </a:xfrm>
            <a:custGeom>
              <a:avLst/>
              <a:gdLst/>
              <a:ahLst/>
              <a:cxnLst/>
              <a:rect l="l" t="t" r="r" b="b"/>
              <a:pathLst>
                <a:path w="5243322" h="1504569">
                  <a:moveTo>
                    <a:pt x="0" y="1455674"/>
                  </a:moveTo>
                  <a:lnTo>
                    <a:pt x="5229733" y="0"/>
                  </a:lnTo>
                  <a:lnTo>
                    <a:pt x="5243322" y="48895"/>
                  </a:lnTo>
                  <a:lnTo>
                    <a:pt x="13716" y="1504569"/>
                  </a:lnTo>
                  <a:close/>
                </a:path>
              </a:pathLst>
            </a:custGeom>
            <a:solidFill>
              <a:srgbClr val="005396"/>
            </a:solidFill>
          </p:spPr>
          <p:txBody>
            <a:bodyPr/>
            <a:lstStyle/>
            <a:p>
              <a:endParaRPr lang="en-US"/>
            </a:p>
          </p:txBody>
        </p:sp>
      </p:grpSp>
      <p:grpSp>
        <p:nvGrpSpPr>
          <p:cNvPr id="81" name="Group 81"/>
          <p:cNvGrpSpPr/>
          <p:nvPr/>
        </p:nvGrpSpPr>
        <p:grpSpPr>
          <a:xfrm>
            <a:off x="997721" y="5164863"/>
            <a:ext cx="7474383" cy="1950154"/>
            <a:chOff x="0" y="0"/>
            <a:chExt cx="9965844" cy="2600205"/>
          </a:xfrm>
        </p:grpSpPr>
        <p:sp>
          <p:nvSpPr>
            <p:cNvPr id="82" name="Freeform 82"/>
            <p:cNvSpPr/>
            <p:nvPr/>
          </p:nvSpPr>
          <p:spPr>
            <a:xfrm>
              <a:off x="19050" y="762"/>
              <a:ext cx="9927717" cy="2598674"/>
            </a:xfrm>
            <a:custGeom>
              <a:avLst/>
              <a:gdLst/>
              <a:ahLst/>
              <a:cxnLst/>
              <a:rect l="l" t="t" r="r" b="b"/>
              <a:pathLst>
                <a:path w="9927717" h="2598674">
                  <a:moveTo>
                    <a:pt x="9915017" y="2598674"/>
                  </a:moveTo>
                  <a:lnTo>
                    <a:pt x="0" y="49276"/>
                  </a:lnTo>
                  <a:lnTo>
                    <a:pt x="12700" y="0"/>
                  </a:lnTo>
                  <a:lnTo>
                    <a:pt x="9927717" y="2549398"/>
                  </a:lnTo>
                  <a:close/>
                </a:path>
              </a:pathLst>
            </a:custGeom>
            <a:solidFill>
              <a:srgbClr val="005396"/>
            </a:solidFill>
          </p:spPr>
          <p:txBody>
            <a:bodyPr/>
            <a:lstStyle/>
            <a:p>
              <a:endParaRPr lang="en-US"/>
            </a:p>
          </p:txBody>
        </p:sp>
      </p:grpSp>
      <p:sp>
        <p:nvSpPr>
          <p:cNvPr id="85" name="TextBox 85"/>
          <p:cNvSpPr txBox="1"/>
          <p:nvPr/>
        </p:nvSpPr>
        <p:spPr>
          <a:xfrm>
            <a:off x="1796188" y="8679872"/>
            <a:ext cx="1543499" cy="381050"/>
          </a:xfrm>
          <a:prstGeom prst="rect">
            <a:avLst/>
          </a:prstGeom>
        </p:spPr>
        <p:txBody>
          <a:bodyPr lIns="0" tIns="0" rIns="0" bIns="0" rtlCol="0" anchor="t">
            <a:spAutoFit/>
          </a:bodyPr>
          <a:lstStyle/>
          <a:p>
            <a:pPr algn="ctr">
              <a:lnSpc>
                <a:spcPts val="2635"/>
              </a:lnSpc>
            </a:pPr>
            <a:r>
              <a:rPr lang="en-US" sz="1882" dirty="0">
                <a:solidFill>
                  <a:srgbClr val="285598"/>
                </a:solidFill>
                <a:latin typeface="Papyrus"/>
                <a:ea typeface="Papyrus"/>
                <a:cs typeface="Papyrus"/>
                <a:sym typeface="Papyrus"/>
              </a:rPr>
              <a:t>&lt;&lt;extend&gt;&gt;</a:t>
            </a:r>
          </a:p>
        </p:txBody>
      </p:sp>
      <p:sp>
        <p:nvSpPr>
          <p:cNvPr id="88" name="TextBox 88"/>
          <p:cNvSpPr txBox="1"/>
          <p:nvPr/>
        </p:nvSpPr>
        <p:spPr>
          <a:xfrm>
            <a:off x="4574700" y="8280286"/>
            <a:ext cx="1543499" cy="381050"/>
          </a:xfrm>
          <a:prstGeom prst="rect">
            <a:avLst/>
          </a:prstGeom>
        </p:spPr>
        <p:txBody>
          <a:bodyPr lIns="0" tIns="0" rIns="0" bIns="0" rtlCol="0" anchor="t">
            <a:spAutoFit/>
          </a:bodyPr>
          <a:lstStyle/>
          <a:p>
            <a:pPr algn="ctr">
              <a:lnSpc>
                <a:spcPts val="2635"/>
              </a:lnSpc>
            </a:pPr>
            <a:r>
              <a:rPr lang="en-US" sz="1882">
                <a:solidFill>
                  <a:srgbClr val="285598"/>
                </a:solidFill>
                <a:latin typeface="Papyrus"/>
                <a:ea typeface="Papyrus"/>
                <a:cs typeface="Papyrus"/>
                <a:sym typeface="Papyrus"/>
              </a:rPr>
              <a:t>&lt;&lt;extend&gt;&gt;</a:t>
            </a:r>
          </a:p>
        </p:txBody>
      </p:sp>
      <p:grpSp>
        <p:nvGrpSpPr>
          <p:cNvPr id="89" name="Group 89"/>
          <p:cNvGrpSpPr/>
          <p:nvPr/>
        </p:nvGrpSpPr>
        <p:grpSpPr>
          <a:xfrm>
            <a:off x="6352233" y="7921231"/>
            <a:ext cx="564030" cy="435465"/>
            <a:chOff x="0" y="0"/>
            <a:chExt cx="752040" cy="580620"/>
          </a:xfrm>
        </p:grpSpPr>
        <p:sp>
          <p:nvSpPr>
            <p:cNvPr id="90" name="Freeform 90"/>
            <p:cNvSpPr/>
            <p:nvPr/>
          </p:nvSpPr>
          <p:spPr>
            <a:xfrm>
              <a:off x="10033" y="5080"/>
              <a:ext cx="505206" cy="844550"/>
            </a:xfrm>
            <a:custGeom>
              <a:avLst/>
              <a:gdLst/>
              <a:ahLst/>
              <a:cxnLst/>
              <a:rect l="l" t="t" r="r" b="b"/>
              <a:pathLst>
                <a:path w="505206" h="844550">
                  <a:moveTo>
                    <a:pt x="111760" y="61341"/>
                  </a:moveTo>
                  <a:lnTo>
                    <a:pt x="152273" y="91948"/>
                  </a:lnTo>
                  <a:lnTo>
                    <a:pt x="121666" y="132461"/>
                  </a:lnTo>
                  <a:lnTo>
                    <a:pt x="81153" y="101854"/>
                  </a:lnTo>
                  <a:close/>
                  <a:moveTo>
                    <a:pt x="162179" y="163068"/>
                  </a:moveTo>
                  <a:lnTo>
                    <a:pt x="202692" y="193675"/>
                  </a:lnTo>
                  <a:lnTo>
                    <a:pt x="172085" y="234188"/>
                  </a:lnTo>
                  <a:lnTo>
                    <a:pt x="131572" y="203581"/>
                  </a:lnTo>
                  <a:close/>
                  <a:moveTo>
                    <a:pt x="212598" y="264795"/>
                  </a:moveTo>
                  <a:lnTo>
                    <a:pt x="253111" y="295402"/>
                  </a:lnTo>
                  <a:lnTo>
                    <a:pt x="222504" y="335915"/>
                  </a:lnTo>
                  <a:lnTo>
                    <a:pt x="181991" y="305308"/>
                  </a:lnTo>
                  <a:close/>
                  <a:moveTo>
                    <a:pt x="263017" y="366522"/>
                  </a:moveTo>
                  <a:lnTo>
                    <a:pt x="303530" y="397129"/>
                  </a:lnTo>
                  <a:lnTo>
                    <a:pt x="272923" y="437642"/>
                  </a:lnTo>
                  <a:lnTo>
                    <a:pt x="232410" y="407035"/>
                  </a:lnTo>
                  <a:close/>
                  <a:moveTo>
                    <a:pt x="313436" y="468249"/>
                  </a:moveTo>
                  <a:lnTo>
                    <a:pt x="353949" y="498856"/>
                  </a:lnTo>
                  <a:lnTo>
                    <a:pt x="323342" y="539369"/>
                  </a:lnTo>
                  <a:lnTo>
                    <a:pt x="282829" y="508762"/>
                  </a:lnTo>
                  <a:close/>
                  <a:moveTo>
                    <a:pt x="363855" y="569976"/>
                  </a:moveTo>
                  <a:lnTo>
                    <a:pt x="404368" y="600583"/>
                  </a:lnTo>
                  <a:lnTo>
                    <a:pt x="373761" y="641096"/>
                  </a:lnTo>
                  <a:lnTo>
                    <a:pt x="333248" y="610489"/>
                  </a:lnTo>
                  <a:close/>
                  <a:moveTo>
                    <a:pt x="414274" y="671703"/>
                  </a:moveTo>
                  <a:lnTo>
                    <a:pt x="454787" y="702310"/>
                  </a:lnTo>
                  <a:lnTo>
                    <a:pt x="424180" y="742823"/>
                  </a:lnTo>
                  <a:lnTo>
                    <a:pt x="383667" y="712216"/>
                  </a:lnTo>
                  <a:close/>
                  <a:moveTo>
                    <a:pt x="464693" y="773430"/>
                  </a:moveTo>
                  <a:lnTo>
                    <a:pt x="505206" y="804037"/>
                  </a:lnTo>
                  <a:lnTo>
                    <a:pt x="474599" y="844550"/>
                  </a:lnTo>
                  <a:lnTo>
                    <a:pt x="434086" y="813943"/>
                  </a:lnTo>
                  <a:close/>
                  <a:moveTo>
                    <a:pt x="30734" y="0"/>
                  </a:moveTo>
                  <a:lnTo>
                    <a:pt x="71247" y="30734"/>
                  </a:lnTo>
                  <a:lnTo>
                    <a:pt x="40640" y="71247"/>
                  </a:lnTo>
                  <a:lnTo>
                    <a:pt x="0" y="40640"/>
                  </a:lnTo>
                  <a:close/>
                </a:path>
              </a:pathLst>
            </a:custGeom>
            <a:solidFill>
              <a:srgbClr val="005396"/>
            </a:solidFill>
          </p:spPr>
          <p:txBody>
            <a:bodyPr/>
            <a:lstStyle/>
            <a:p>
              <a:endParaRPr lang="en-US"/>
            </a:p>
          </p:txBody>
        </p:sp>
      </p:grpSp>
      <p:sp>
        <p:nvSpPr>
          <p:cNvPr id="91" name="TextBox 91"/>
          <p:cNvSpPr txBox="1"/>
          <p:nvPr/>
        </p:nvSpPr>
        <p:spPr>
          <a:xfrm>
            <a:off x="6730602" y="7927164"/>
            <a:ext cx="1543499" cy="381050"/>
          </a:xfrm>
          <a:prstGeom prst="rect">
            <a:avLst/>
          </a:prstGeom>
        </p:spPr>
        <p:txBody>
          <a:bodyPr lIns="0" tIns="0" rIns="0" bIns="0" rtlCol="0" anchor="t">
            <a:spAutoFit/>
          </a:bodyPr>
          <a:lstStyle/>
          <a:p>
            <a:pPr algn="ctr">
              <a:lnSpc>
                <a:spcPts val="2635"/>
              </a:lnSpc>
            </a:pPr>
            <a:r>
              <a:rPr lang="en-US" sz="1882">
                <a:solidFill>
                  <a:srgbClr val="285598"/>
                </a:solidFill>
                <a:latin typeface="Papyrus"/>
                <a:ea typeface="Papyrus"/>
                <a:cs typeface="Papyrus"/>
                <a:sym typeface="Papyrus"/>
              </a:rPr>
              <a:t>&lt;&lt;extend&gt;&gt;</a:t>
            </a:r>
          </a:p>
        </p:txBody>
      </p:sp>
      <p:grpSp>
        <p:nvGrpSpPr>
          <p:cNvPr id="92" name="Group 92"/>
          <p:cNvGrpSpPr/>
          <p:nvPr/>
        </p:nvGrpSpPr>
        <p:grpSpPr>
          <a:xfrm>
            <a:off x="367134" y="44689"/>
            <a:ext cx="3056808" cy="574501"/>
            <a:chOff x="0" y="0"/>
            <a:chExt cx="4075744" cy="766001"/>
          </a:xfrm>
        </p:grpSpPr>
        <p:sp>
          <p:nvSpPr>
            <p:cNvPr id="93" name="Freeform 93"/>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US"/>
            </a:p>
          </p:txBody>
        </p:sp>
        <p:sp>
          <p:nvSpPr>
            <p:cNvPr id="94" name="TextBox 94"/>
            <p:cNvSpPr txBox="1"/>
            <p:nvPr/>
          </p:nvSpPr>
          <p:spPr>
            <a:xfrm>
              <a:off x="536201" y="59246"/>
              <a:ext cx="3539543" cy="706755"/>
            </a:xfrm>
            <a:prstGeom prst="rect">
              <a:avLst/>
            </a:prstGeom>
          </p:spPr>
          <p:txBody>
            <a:bodyPr lIns="0" tIns="0" rIns="0" bIns="0" rtlCol="0" anchor="t">
              <a:spAutoFit/>
            </a:bodyPr>
            <a:lstStyle/>
            <a:p>
              <a:pPr algn="ctr">
                <a:lnSpc>
                  <a:spcPts val="4200"/>
                </a:lnSpc>
              </a:pPr>
              <a:r>
                <a:rPr lang="en-US" sz="3000">
                  <a:solidFill>
                    <a:srgbClr val="005396"/>
                  </a:solidFill>
                  <a:latin typeface="Hagrid Ultra-Bold"/>
                  <a:ea typeface="Hagrid Ultra-Bold"/>
                  <a:cs typeface="Hagrid Ultra-Bold"/>
                  <a:sym typeface="Hagrid Ultra-Bold"/>
                </a:rPr>
                <a:t>5CLCsCan</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8486" y="412338"/>
            <a:ext cx="17431027" cy="9306363"/>
          </a:xfrm>
          <a:custGeom>
            <a:avLst/>
            <a:gdLst/>
            <a:ahLst/>
            <a:cxnLst/>
            <a:rect l="l" t="t" r="r" b="b"/>
            <a:pathLst>
              <a:path w="17431027" h="9306363">
                <a:moveTo>
                  <a:pt x="0" y="0"/>
                </a:moveTo>
                <a:lnTo>
                  <a:pt x="17431027" y="0"/>
                </a:lnTo>
                <a:lnTo>
                  <a:pt x="17431027" y="9306363"/>
                </a:lnTo>
                <a:lnTo>
                  <a:pt x="0" y="9306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4545396" y="1323075"/>
            <a:ext cx="12732954" cy="45720"/>
            <a:chOff x="0" y="0"/>
            <a:chExt cx="16977272" cy="60960"/>
          </a:xfrm>
        </p:grpSpPr>
        <p:sp>
          <p:nvSpPr>
            <p:cNvPr id="4" name="Freeform 4"/>
            <p:cNvSpPr/>
            <p:nvPr/>
          </p:nvSpPr>
          <p:spPr>
            <a:xfrm>
              <a:off x="25400" y="0"/>
              <a:ext cx="16926433" cy="60960"/>
            </a:xfrm>
            <a:custGeom>
              <a:avLst/>
              <a:gdLst/>
              <a:ahLst/>
              <a:cxnLst/>
              <a:rect l="l" t="t" r="r" b="b"/>
              <a:pathLst>
                <a:path w="16926433" h="60960">
                  <a:moveTo>
                    <a:pt x="0" y="10160"/>
                  </a:moveTo>
                  <a:lnTo>
                    <a:pt x="16926433" y="0"/>
                  </a:lnTo>
                  <a:lnTo>
                    <a:pt x="16926433" y="50800"/>
                  </a:lnTo>
                  <a:lnTo>
                    <a:pt x="0" y="60960"/>
                  </a:lnTo>
                  <a:close/>
                </a:path>
              </a:pathLst>
            </a:custGeom>
            <a:solidFill>
              <a:srgbClr val="FFFFFF"/>
            </a:solidFill>
          </p:spPr>
          <p:txBody>
            <a:bodyPr/>
            <a:lstStyle/>
            <a:p>
              <a:endParaRPr lang="en-US"/>
            </a:p>
          </p:txBody>
        </p:sp>
      </p:grpSp>
      <p:grpSp>
        <p:nvGrpSpPr>
          <p:cNvPr id="5" name="Group 5"/>
          <p:cNvGrpSpPr/>
          <p:nvPr/>
        </p:nvGrpSpPr>
        <p:grpSpPr>
          <a:xfrm>
            <a:off x="1116323" y="1028700"/>
            <a:ext cx="3056808" cy="609600"/>
            <a:chOff x="0" y="0"/>
            <a:chExt cx="4075744" cy="812799"/>
          </a:xfrm>
        </p:grpSpPr>
        <p:sp>
          <p:nvSpPr>
            <p:cNvPr id="6" name="Freeform 6"/>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536201" y="106045"/>
              <a:ext cx="3539543" cy="706754"/>
            </a:xfrm>
            <a:prstGeom prst="rect">
              <a:avLst/>
            </a:prstGeom>
          </p:spPr>
          <p:txBody>
            <a:bodyPr lIns="0" tIns="0" rIns="0" bIns="0" rtlCol="0" anchor="t">
              <a:spAutoFit/>
            </a:bodyPr>
            <a:lstStyle/>
            <a:p>
              <a:pPr algn="ctr">
                <a:lnSpc>
                  <a:spcPts val="4200"/>
                </a:lnSpc>
              </a:pPr>
              <a:r>
                <a:rPr lang="en-US" sz="3000" dirty="0">
                  <a:solidFill>
                    <a:srgbClr val="FFFFFF"/>
                  </a:solidFill>
                  <a:latin typeface="Hagrid Ultra-Bold"/>
                  <a:ea typeface="Hagrid Ultra-Bold"/>
                  <a:cs typeface="Hagrid Ultra-Bold"/>
                  <a:sym typeface="Hagrid Ultra-Bold"/>
                </a:rPr>
                <a:t>5CLCsCan</a:t>
              </a:r>
            </a:p>
          </p:txBody>
        </p:sp>
      </p:grpSp>
      <p:sp>
        <p:nvSpPr>
          <p:cNvPr id="9" name="Freeform 9"/>
          <p:cNvSpPr/>
          <p:nvPr/>
        </p:nvSpPr>
        <p:spPr>
          <a:xfrm>
            <a:off x="788891" y="7405724"/>
            <a:ext cx="2422483" cy="2246302"/>
          </a:xfrm>
          <a:custGeom>
            <a:avLst/>
            <a:gdLst/>
            <a:ahLst/>
            <a:cxnLst/>
            <a:rect l="l" t="t" r="r" b="b"/>
            <a:pathLst>
              <a:path w="2422483" h="2246302">
                <a:moveTo>
                  <a:pt x="0" y="0"/>
                </a:moveTo>
                <a:lnTo>
                  <a:pt x="2422483" y="0"/>
                </a:lnTo>
                <a:lnTo>
                  <a:pt x="2422483" y="2246302"/>
                </a:lnTo>
                <a:lnTo>
                  <a:pt x="0" y="22463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2098844" y="2019300"/>
            <a:ext cx="14090313" cy="1066578"/>
          </a:xfrm>
          <a:prstGeom prst="rect">
            <a:avLst/>
          </a:prstGeom>
        </p:spPr>
        <p:txBody>
          <a:bodyPr lIns="0" tIns="0" rIns="0" bIns="0" rtlCol="0" anchor="t">
            <a:spAutoFit/>
          </a:bodyPr>
          <a:lstStyle/>
          <a:p>
            <a:pPr algn="ctr">
              <a:lnSpc>
                <a:spcPts val="7399"/>
              </a:lnSpc>
            </a:pPr>
            <a:r>
              <a:rPr lang="en-US" sz="5285">
                <a:solidFill>
                  <a:srgbClr val="FFFFFF"/>
                </a:solidFill>
                <a:latin typeface="Hagrid Heavy"/>
                <a:ea typeface="Hagrid Heavy"/>
                <a:cs typeface="Hagrid Heavy"/>
                <a:sym typeface="Hagrid Heavy"/>
              </a:rPr>
              <a:t>NON-FUNCTIONAL REQUIREMENTS </a:t>
            </a:r>
          </a:p>
        </p:txBody>
      </p:sp>
      <p:sp>
        <p:nvSpPr>
          <p:cNvPr id="11" name="TextBox 11"/>
          <p:cNvSpPr txBox="1"/>
          <p:nvPr/>
        </p:nvSpPr>
        <p:spPr>
          <a:xfrm>
            <a:off x="1564142" y="4125640"/>
            <a:ext cx="15456314" cy="1283840"/>
          </a:xfrm>
          <a:prstGeom prst="rect">
            <a:avLst/>
          </a:prstGeom>
        </p:spPr>
        <p:txBody>
          <a:bodyPr lIns="0" tIns="0" rIns="0" bIns="0" rtlCol="0" anchor="t">
            <a:spAutoFit/>
          </a:bodyPr>
          <a:lstStyle/>
          <a:p>
            <a:pPr marL="789591" lvl="2" indent="-263197" algn="l">
              <a:lnSpc>
                <a:spcPts val="4837"/>
              </a:lnSpc>
              <a:buFont typeface="Arial"/>
              <a:buChar char="⚬"/>
            </a:pPr>
            <a:r>
              <a:rPr lang="en-US" sz="3455" dirty="0">
                <a:solidFill>
                  <a:srgbClr val="FFFFFF"/>
                </a:solidFill>
                <a:latin typeface="Roboto"/>
                <a:ea typeface="Roboto"/>
                <a:cs typeface="Roboto"/>
                <a:sym typeface="Roboto"/>
              </a:rPr>
              <a:t>The website is designed to function on the latest available version of Google Chrome.</a:t>
            </a:r>
          </a:p>
        </p:txBody>
      </p:sp>
      <p:sp>
        <p:nvSpPr>
          <p:cNvPr id="12" name="TextBox 12"/>
          <p:cNvSpPr txBox="1"/>
          <p:nvPr/>
        </p:nvSpPr>
        <p:spPr>
          <a:xfrm>
            <a:off x="1564142" y="5644438"/>
            <a:ext cx="15456314" cy="648664"/>
          </a:xfrm>
          <a:prstGeom prst="rect">
            <a:avLst/>
          </a:prstGeom>
        </p:spPr>
        <p:txBody>
          <a:bodyPr lIns="0" tIns="0" rIns="0" bIns="0" rtlCol="0" anchor="t">
            <a:spAutoFit/>
          </a:bodyPr>
          <a:lstStyle/>
          <a:p>
            <a:pPr marL="789591" lvl="2" indent="-263197" algn="l">
              <a:lnSpc>
                <a:spcPts val="4837"/>
              </a:lnSpc>
              <a:buFont typeface="Arial"/>
              <a:buChar char="⚬"/>
            </a:pPr>
            <a:r>
              <a:rPr lang="en-US" sz="3455" dirty="0">
                <a:solidFill>
                  <a:srgbClr val="FFFFFF"/>
                </a:solidFill>
                <a:latin typeface="Roboto"/>
                <a:ea typeface="Roboto"/>
                <a:cs typeface="Roboto"/>
                <a:sym typeface="Roboto"/>
              </a:rPr>
              <a:t>Written: Version 116.0.5845.14 (June 30, 2023) is used as a reference.</a:t>
            </a:r>
          </a:p>
        </p:txBody>
      </p:sp>
      <p:sp>
        <p:nvSpPr>
          <p:cNvPr id="13" name="TextBox 13"/>
          <p:cNvSpPr txBox="1"/>
          <p:nvPr/>
        </p:nvSpPr>
        <p:spPr>
          <a:xfrm>
            <a:off x="1564142" y="6757060"/>
            <a:ext cx="15456314" cy="572464"/>
          </a:xfrm>
          <a:prstGeom prst="rect">
            <a:avLst/>
          </a:prstGeom>
        </p:spPr>
        <p:txBody>
          <a:bodyPr lIns="0" tIns="0" rIns="0" bIns="0" rtlCol="0" anchor="t">
            <a:spAutoFit/>
          </a:bodyPr>
          <a:lstStyle/>
          <a:p>
            <a:pPr marL="789591" lvl="2" indent="-263197" algn="l">
              <a:lnSpc>
                <a:spcPts val="4837"/>
              </a:lnSpc>
              <a:buFont typeface="Arial"/>
              <a:buChar char="⚬"/>
            </a:pPr>
            <a:r>
              <a:rPr lang="en-US" sz="3455" dirty="0">
                <a:solidFill>
                  <a:srgbClr val="FFFFFF"/>
                </a:solidFill>
                <a:latin typeface="Roboto"/>
                <a:ea typeface="Roboto"/>
                <a:cs typeface="Roboto"/>
                <a:sym typeface="Roboto"/>
              </a:rPr>
              <a:t>Compatibility with other browsers (Microsoft Edge, Opera,…).</a:t>
            </a:r>
          </a:p>
        </p:txBody>
      </p:sp>
      <p:sp>
        <p:nvSpPr>
          <p:cNvPr id="14" name="TextBox 14"/>
          <p:cNvSpPr txBox="1"/>
          <p:nvPr/>
        </p:nvSpPr>
        <p:spPr>
          <a:xfrm>
            <a:off x="5964648" y="3221403"/>
            <a:ext cx="6358704" cy="661086"/>
          </a:xfrm>
          <a:prstGeom prst="rect">
            <a:avLst/>
          </a:prstGeom>
        </p:spPr>
        <p:txBody>
          <a:bodyPr lIns="0" tIns="0" rIns="0" bIns="0" rtlCol="0" anchor="t">
            <a:spAutoFit/>
          </a:bodyPr>
          <a:lstStyle/>
          <a:p>
            <a:pPr algn="ctr">
              <a:lnSpc>
                <a:spcPts val="4512"/>
              </a:lnSpc>
            </a:pPr>
            <a:r>
              <a:rPr lang="en-US" sz="3222" dirty="0">
                <a:solidFill>
                  <a:srgbClr val="FFFFFF"/>
                </a:solidFill>
                <a:latin typeface="Roboto Bold"/>
                <a:ea typeface="Roboto Bold"/>
                <a:cs typeface="Roboto Bold"/>
                <a:sym typeface="Roboto Bold"/>
              </a:rPr>
              <a:t> Applicable standards </a:t>
            </a:r>
          </a:p>
        </p:txBody>
      </p:sp>
      <p:sp>
        <p:nvSpPr>
          <p:cNvPr id="15" name="Freeform 11"/>
          <p:cNvSpPr/>
          <p:nvPr/>
        </p:nvSpPr>
        <p:spPr>
          <a:xfrm rot="20844164">
            <a:off x="15469433" y="435427"/>
            <a:ext cx="2599049" cy="1959033"/>
          </a:xfrm>
          <a:custGeom>
            <a:avLst/>
            <a:gdLst/>
            <a:ahLst/>
            <a:cxnLst/>
            <a:rect l="l" t="t" r="r" b="b"/>
            <a:pathLst>
              <a:path w="2599049" h="1959033">
                <a:moveTo>
                  <a:pt x="0" y="0"/>
                </a:moveTo>
                <a:lnTo>
                  <a:pt x="2599049" y="0"/>
                </a:lnTo>
                <a:lnTo>
                  <a:pt x="2599049" y="1959033"/>
                </a:lnTo>
                <a:lnTo>
                  <a:pt x="0" y="1959033"/>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5396"/>
        </a:solidFill>
        <a:effectLst/>
      </p:bgPr>
    </p:bg>
    <p:spTree>
      <p:nvGrpSpPr>
        <p:cNvPr id="1" name=""/>
        <p:cNvGrpSpPr/>
        <p:nvPr/>
      </p:nvGrpSpPr>
      <p:grpSpPr>
        <a:xfrm>
          <a:off x="0" y="0"/>
          <a:ext cx="0" cy="0"/>
          <a:chOff x="0" y="0"/>
          <a:chExt cx="0" cy="0"/>
        </a:xfrm>
      </p:grpSpPr>
      <p:sp>
        <p:nvSpPr>
          <p:cNvPr id="2" name="Freeform 2"/>
          <p:cNvSpPr/>
          <p:nvPr/>
        </p:nvSpPr>
        <p:spPr>
          <a:xfrm>
            <a:off x="428486" y="412338"/>
            <a:ext cx="17431027" cy="9306363"/>
          </a:xfrm>
          <a:custGeom>
            <a:avLst/>
            <a:gdLst/>
            <a:ahLst/>
            <a:cxnLst/>
            <a:rect l="l" t="t" r="r" b="b"/>
            <a:pathLst>
              <a:path w="17431027" h="9306363">
                <a:moveTo>
                  <a:pt x="0" y="0"/>
                </a:moveTo>
                <a:lnTo>
                  <a:pt x="17431027" y="0"/>
                </a:lnTo>
                <a:lnTo>
                  <a:pt x="17431027" y="9306363"/>
                </a:lnTo>
                <a:lnTo>
                  <a:pt x="0" y="9306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4545396" y="1330695"/>
            <a:ext cx="12176844" cy="49530"/>
            <a:chOff x="0" y="0"/>
            <a:chExt cx="16235792" cy="66040"/>
          </a:xfrm>
        </p:grpSpPr>
        <p:sp>
          <p:nvSpPr>
            <p:cNvPr id="4" name="Freeform 4"/>
            <p:cNvSpPr/>
            <p:nvPr/>
          </p:nvSpPr>
          <p:spPr>
            <a:xfrm>
              <a:off x="25400" y="0"/>
              <a:ext cx="16185007" cy="66040"/>
            </a:xfrm>
            <a:custGeom>
              <a:avLst/>
              <a:gdLst/>
              <a:ahLst/>
              <a:cxnLst/>
              <a:rect l="l" t="t" r="r" b="b"/>
              <a:pathLst>
                <a:path w="16185007" h="66040">
                  <a:moveTo>
                    <a:pt x="0" y="0"/>
                  </a:moveTo>
                  <a:lnTo>
                    <a:pt x="16185007" y="15240"/>
                  </a:lnTo>
                  <a:lnTo>
                    <a:pt x="16185007" y="66040"/>
                  </a:lnTo>
                  <a:lnTo>
                    <a:pt x="0" y="50800"/>
                  </a:lnTo>
                  <a:close/>
                </a:path>
              </a:pathLst>
            </a:custGeom>
            <a:solidFill>
              <a:srgbClr val="005396"/>
            </a:solidFill>
          </p:spPr>
          <p:txBody>
            <a:bodyPr/>
            <a:lstStyle/>
            <a:p>
              <a:endParaRPr lang="en-US"/>
            </a:p>
          </p:txBody>
        </p:sp>
      </p:grpSp>
      <p:sp>
        <p:nvSpPr>
          <p:cNvPr id="5" name="Freeform 5"/>
          <p:cNvSpPr/>
          <p:nvPr/>
        </p:nvSpPr>
        <p:spPr>
          <a:xfrm>
            <a:off x="1031218" y="8879761"/>
            <a:ext cx="16228082" cy="3483248"/>
          </a:xfrm>
          <a:custGeom>
            <a:avLst/>
            <a:gdLst/>
            <a:ahLst/>
            <a:cxnLst/>
            <a:rect l="l" t="t" r="r" b="b"/>
            <a:pathLst>
              <a:path w="16228082" h="3483248">
                <a:moveTo>
                  <a:pt x="0" y="0"/>
                </a:moveTo>
                <a:lnTo>
                  <a:pt x="16228082" y="0"/>
                </a:lnTo>
                <a:lnTo>
                  <a:pt x="16228082" y="3483248"/>
                </a:lnTo>
                <a:lnTo>
                  <a:pt x="0" y="34832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1306437" y="1028700"/>
            <a:ext cx="3056808" cy="574501"/>
            <a:chOff x="0" y="0"/>
            <a:chExt cx="4075744" cy="766001"/>
          </a:xfrm>
        </p:grpSpPr>
        <p:sp>
          <p:nvSpPr>
            <p:cNvPr id="7" name="Freeform 7"/>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536201" y="59246"/>
              <a:ext cx="3539543" cy="706755"/>
            </a:xfrm>
            <a:prstGeom prst="rect">
              <a:avLst/>
            </a:prstGeom>
          </p:spPr>
          <p:txBody>
            <a:bodyPr lIns="0" tIns="0" rIns="0" bIns="0" rtlCol="0" anchor="t">
              <a:spAutoFit/>
            </a:bodyPr>
            <a:lstStyle/>
            <a:p>
              <a:pPr algn="ctr">
                <a:lnSpc>
                  <a:spcPts val="4200"/>
                </a:lnSpc>
              </a:pPr>
              <a:r>
                <a:rPr lang="en-US" sz="3000">
                  <a:solidFill>
                    <a:srgbClr val="005396"/>
                  </a:solidFill>
                  <a:latin typeface="Hagrid Ultra-Bold"/>
                  <a:ea typeface="Hagrid Ultra-Bold"/>
                  <a:cs typeface="Hagrid Ultra-Bold"/>
                  <a:sym typeface="Hagrid Ultra-Bold"/>
                </a:rPr>
                <a:t>5CLCsCan</a:t>
              </a:r>
            </a:p>
          </p:txBody>
        </p:sp>
      </p:grpSp>
      <p:sp>
        <p:nvSpPr>
          <p:cNvPr id="9" name="Freeform 9"/>
          <p:cNvSpPr/>
          <p:nvPr/>
        </p:nvSpPr>
        <p:spPr>
          <a:xfrm>
            <a:off x="14673823" y="7602629"/>
            <a:ext cx="3030669" cy="2454842"/>
          </a:xfrm>
          <a:custGeom>
            <a:avLst/>
            <a:gdLst/>
            <a:ahLst/>
            <a:cxnLst/>
            <a:rect l="l" t="t" r="r" b="b"/>
            <a:pathLst>
              <a:path w="3030669" h="2454842">
                <a:moveTo>
                  <a:pt x="0" y="0"/>
                </a:moveTo>
                <a:lnTo>
                  <a:pt x="3030668" y="0"/>
                </a:lnTo>
                <a:lnTo>
                  <a:pt x="3030668" y="2454842"/>
                </a:lnTo>
                <a:lnTo>
                  <a:pt x="0" y="2454842"/>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502596" y="5836915"/>
            <a:ext cx="14259031" cy="525785"/>
          </a:xfrm>
          <a:prstGeom prst="rect">
            <a:avLst/>
          </a:prstGeom>
        </p:spPr>
        <p:txBody>
          <a:bodyPr lIns="0" tIns="0" rIns="0" bIns="0" rtlCol="0" anchor="t">
            <a:spAutoFit/>
          </a:bodyPr>
          <a:lstStyle/>
          <a:p>
            <a:pPr marL="873442" lvl="2" indent="-291147" algn="l">
              <a:lnSpc>
                <a:spcPts val="4140"/>
              </a:lnSpc>
              <a:buFont typeface="Arial"/>
              <a:buChar char="⚬"/>
            </a:pPr>
            <a:r>
              <a:rPr lang="en-US" sz="3450" dirty="0">
                <a:solidFill>
                  <a:srgbClr val="285598"/>
                </a:solidFill>
                <a:latin typeface="Roboto"/>
                <a:ea typeface="Roboto"/>
                <a:cs typeface="Roboto"/>
                <a:sym typeface="Roboto"/>
              </a:rPr>
              <a:t>The client interface requires the use of both a mouse and keyboard.</a:t>
            </a:r>
          </a:p>
        </p:txBody>
      </p:sp>
      <p:sp>
        <p:nvSpPr>
          <p:cNvPr id="11" name="TextBox 11"/>
          <p:cNvSpPr txBox="1"/>
          <p:nvPr/>
        </p:nvSpPr>
        <p:spPr>
          <a:xfrm>
            <a:off x="1524000" y="6591300"/>
            <a:ext cx="14259031" cy="1283840"/>
          </a:xfrm>
          <a:prstGeom prst="rect">
            <a:avLst/>
          </a:prstGeom>
        </p:spPr>
        <p:txBody>
          <a:bodyPr lIns="0" tIns="0" rIns="0" bIns="0" rtlCol="0" anchor="t">
            <a:spAutoFit/>
          </a:bodyPr>
          <a:lstStyle/>
          <a:p>
            <a:pPr marL="788987" lvl="2" indent="-262996" algn="l">
              <a:lnSpc>
                <a:spcPts val="4837"/>
              </a:lnSpc>
              <a:buFont typeface="Arial"/>
              <a:buChar char="⚬"/>
            </a:pPr>
            <a:r>
              <a:rPr lang="en-US" sz="3450" dirty="0">
                <a:solidFill>
                  <a:srgbClr val="285598"/>
                </a:solidFill>
                <a:latin typeface="Roboto"/>
                <a:ea typeface="Roboto"/>
                <a:cs typeface="Roboto"/>
                <a:sym typeface="Roboto"/>
              </a:rPr>
              <a:t>The client component of the website shall run on Windows 10 and Windows 11.</a:t>
            </a:r>
          </a:p>
        </p:txBody>
      </p:sp>
      <p:sp>
        <p:nvSpPr>
          <p:cNvPr id="12" name="TextBox 12"/>
          <p:cNvSpPr txBox="1"/>
          <p:nvPr/>
        </p:nvSpPr>
        <p:spPr>
          <a:xfrm>
            <a:off x="1604005" y="3619500"/>
            <a:ext cx="14259031" cy="572273"/>
          </a:xfrm>
          <a:prstGeom prst="rect">
            <a:avLst/>
          </a:prstGeom>
        </p:spPr>
        <p:txBody>
          <a:bodyPr lIns="0" tIns="0" rIns="0" bIns="0" rtlCol="0" anchor="t">
            <a:spAutoFit/>
          </a:bodyPr>
          <a:lstStyle/>
          <a:p>
            <a:pPr marL="788987" lvl="2" indent="-262996" algn="l">
              <a:lnSpc>
                <a:spcPts val="4837"/>
              </a:lnSpc>
              <a:buFont typeface="Arial"/>
              <a:buChar char="⚬"/>
            </a:pPr>
            <a:r>
              <a:rPr lang="en-US" sz="3450" spc="32" dirty="0">
                <a:solidFill>
                  <a:srgbClr val="285598"/>
                </a:solidFill>
                <a:latin typeface="Roboto" panose="02000000000000000000" pitchFamily="2" charset="0"/>
                <a:ea typeface="Roboto" panose="02000000000000000000" pitchFamily="2" charset="0"/>
                <a:cs typeface="Roboto" panose="02000000000000000000" pitchFamily="2" charset="0"/>
                <a:sym typeface="TT Rounds Condensed"/>
              </a:rPr>
              <a:t>The client-side of the website should use no more than </a:t>
            </a:r>
            <a:r>
              <a:rPr lang="en-US" sz="3450" spc="32" dirty="0">
                <a:solidFill>
                  <a:srgbClr val="285598"/>
                </a:solidFill>
                <a:latin typeface="Roboto" panose="02000000000000000000" pitchFamily="2" charset="0"/>
                <a:ea typeface="Roboto" panose="02000000000000000000" pitchFamily="2" charset="0"/>
                <a:cs typeface="Roboto" panose="02000000000000000000" pitchFamily="2" charset="0"/>
                <a:sym typeface="TT Rounds Condensed Bold"/>
              </a:rPr>
              <a:t>1GB of RAM</a:t>
            </a:r>
            <a:r>
              <a:rPr lang="en-US" sz="3450" spc="32" dirty="0">
                <a:solidFill>
                  <a:srgbClr val="285598"/>
                </a:solidFill>
                <a:latin typeface="Roboto" panose="02000000000000000000" pitchFamily="2" charset="0"/>
                <a:ea typeface="Roboto" panose="02000000000000000000" pitchFamily="2" charset="0"/>
                <a:cs typeface="Roboto" panose="02000000000000000000" pitchFamily="2" charset="0"/>
                <a:sym typeface="TT Rounds Condensed"/>
              </a:rPr>
              <a:t>.</a:t>
            </a:r>
          </a:p>
        </p:txBody>
      </p:sp>
      <p:sp>
        <p:nvSpPr>
          <p:cNvPr id="13" name="TextBox 13"/>
          <p:cNvSpPr txBox="1"/>
          <p:nvPr/>
        </p:nvSpPr>
        <p:spPr>
          <a:xfrm>
            <a:off x="1584913" y="4408940"/>
            <a:ext cx="14259031" cy="1283840"/>
          </a:xfrm>
          <a:prstGeom prst="rect">
            <a:avLst/>
          </a:prstGeom>
        </p:spPr>
        <p:txBody>
          <a:bodyPr lIns="0" tIns="0" rIns="0" bIns="0" rtlCol="0" anchor="t">
            <a:spAutoFit/>
          </a:bodyPr>
          <a:lstStyle/>
          <a:p>
            <a:pPr marL="789222" lvl="2" indent="-263074" algn="l">
              <a:lnSpc>
                <a:spcPts val="4837"/>
              </a:lnSpc>
              <a:buFont typeface="Arial"/>
              <a:buChar char="⚬"/>
            </a:pPr>
            <a:r>
              <a:rPr lang="en-US" sz="3450" dirty="0">
                <a:solidFill>
                  <a:srgbClr val="285598"/>
                </a:solidFill>
                <a:latin typeface="Roboto"/>
                <a:ea typeface="Roboto"/>
                <a:cs typeface="Roboto"/>
                <a:sym typeface="Roboto"/>
              </a:rPr>
              <a:t>The client component of the website shall be run on a computer with a graphical screen. </a:t>
            </a:r>
          </a:p>
        </p:txBody>
      </p:sp>
      <p:sp>
        <p:nvSpPr>
          <p:cNvPr id="14" name="TextBox 14"/>
          <p:cNvSpPr txBox="1"/>
          <p:nvPr/>
        </p:nvSpPr>
        <p:spPr>
          <a:xfrm>
            <a:off x="2098844" y="1866900"/>
            <a:ext cx="14090313" cy="1056368"/>
          </a:xfrm>
          <a:prstGeom prst="rect">
            <a:avLst/>
          </a:prstGeom>
        </p:spPr>
        <p:txBody>
          <a:bodyPr lIns="0" tIns="0" rIns="0" bIns="0" rtlCol="0" anchor="t">
            <a:spAutoFit/>
          </a:bodyPr>
          <a:lstStyle/>
          <a:p>
            <a:pPr algn="ctr">
              <a:lnSpc>
                <a:spcPts val="7399"/>
              </a:lnSpc>
            </a:pPr>
            <a:r>
              <a:rPr lang="en-US" sz="5285" dirty="0">
                <a:solidFill>
                  <a:srgbClr val="285598"/>
                </a:solidFill>
                <a:latin typeface="Hagrid Ultra-Bold"/>
                <a:ea typeface="Hagrid Ultra-Bold"/>
                <a:cs typeface="Hagrid Ultra-Bold"/>
                <a:sym typeface="Hagrid Ultra-Bold"/>
              </a:rPr>
              <a:t>NON-FUNCTIONAL REQUIREMENTS </a:t>
            </a:r>
          </a:p>
        </p:txBody>
      </p:sp>
      <p:sp>
        <p:nvSpPr>
          <p:cNvPr id="15" name="TextBox 15"/>
          <p:cNvSpPr txBox="1"/>
          <p:nvPr/>
        </p:nvSpPr>
        <p:spPr>
          <a:xfrm>
            <a:off x="5596348" y="2767279"/>
            <a:ext cx="6358704" cy="625616"/>
          </a:xfrm>
          <a:prstGeom prst="rect">
            <a:avLst/>
          </a:prstGeom>
        </p:spPr>
        <p:txBody>
          <a:bodyPr lIns="0" tIns="0" rIns="0" bIns="0" rtlCol="0" anchor="t">
            <a:spAutoFit/>
          </a:bodyPr>
          <a:lstStyle/>
          <a:p>
            <a:pPr algn="ctr">
              <a:lnSpc>
                <a:spcPts val="4512"/>
              </a:lnSpc>
            </a:pPr>
            <a:r>
              <a:rPr lang="en-US" sz="3200" dirty="0">
                <a:solidFill>
                  <a:srgbClr val="285598"/>
                </a:solidFill>
                <a:latin typeface="Roboto Bold"/>
                <a:ea typeface="Roboto Bold"/>
                <a:cs typeface="Roboto Bold"/>
                <a:sym typeface="Roboto Bold"/>
              </a:rPr>
              <a:t>SYSTEM STANDARDS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8486" y="412338"/>
            <a:ext cx="17431027" cy="9306363"/>
          </a:xfrm>
          <a:custGeom>
            <a:avLst/>
            <a:gdLst/>
            <a:ahLst/>
            <a:cxnLst/>
            <a:rect l="l" t="t" r="r" b="b"/>
            <a:pathLst>
              <a:path w="17431027" h="9306363">
                <a:moveTo>
                  <a:pt x="0" y="0"/>
                </a:moveTo>
                <a:lnTo>
                  <a:pt x="17431027" y="0"/>
                </a:lnTo>
                <a:lnTo>
                  <a:pt x="17431027" y="9306363"/>
                </a:lnTo>
                <a:lnTo>
                  <a:pt x="0" y="9306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4545396" y="1323075"/>
            <a:ext cx="12732954" cy="45720"/>
            <a:chOff x="0" y="0"/>
            <a:chExt cx="16977272" cy="60960"/>
          </a:xfrm>
        </p:grpSpPr>
        <p:sp>
          <p:nvSpPr>
            <p:cNvPr id="4" name="Freeform 4"/>
            <p:cNvSpPr/>
            <p:nvPr/>
          </p:nvSpPr>
          <p:spPr>
            <a:xfrm>
              <a:off x="25400" y="0"/>
              <a:ext cx="16926433" cy="60960"/>
            </a:xfrm>
            <a:custGeom>
              <a:avLst/>
              <a:gdLst/>
              <a:ahLst/>
              <a:cxnLst/>
              <a:rect l="l" t="t" r="r" b="b"/>
              <a:pathLst>
                <a:path w="16926433" h="60960">
                  <a:moveTo>
                    <a:pt x="0" y="10160"/>
                  </a:moveTo>
                  <a:lnTo>
                    <a:pt x="16926433" y="0"/>
                  </a:lnTo>
                  <a:lnTo>
                    <a:pt x="16926433" y="50800"/>
                  </a:lnTo>
                  <a:lnTo>
                    <a:pt x="0" y="60960"/>
                  </a:lnTo>
                  <a:close/>
                </a:path>
              </a:pathLst>
            </a:custGeom>
            <a:solidFill>
              <a:srgbClr val="FFFFFF"/>
            </a:solidFill>
          </p:spPr>
          <p:txBody>
            <a:bodyPr/>
            <a:lstStyle/>
            <a:p>
              <a:endParaRPr lang="en-US"/>
            </a:p>
          </p:txBody>
        </p:sp>
      </p:grpSp>
      <p:sp>
        <p:nvSpPr>
          <p:cNvPr id="5" name="Freeform 5"/>
          <p:cNvSpPr/>
          <p:nvPr/>
        </p:nvSpPr>
        <p:spPr>
          <a:xfrm>
            <a:off x="13843237" y="267039"/>
            <a:ext cx="2979605" cy="1523323"/>
          </a:xfrm>
          <a:custGeom>
            <a:avLst/>
            <a:gdLst/>
            <a:ahLst/>
            <a:cxnLst/>
            <a:rect l="l" t="t" r="r" b="b"/>
            <a:pathLst>
              <a:path w="2979605" h="1523323">
                <a:moveTo>
                  <a:pt x="0" y="0"/>
                </a:moveTo>
                <a:lnTo>
                  <a:pt x="2979605" y="0"/>
                </a:lnTo>
                <a:lnTo>
                  <a:pt x="2979605" y="1523323"/>
                </a:lnTo>
                <a:lnTo>
                  <a:pt x="0" y="1523323"/>
                </a:lnTo>
                <a:lnTo>
                  <a:pt x="0" y="0"/>
                </a:lnTo>
                <a:close/>
              </a:path>
            </a:pathLst>
          </a:custGeom>
          <a:blipFill>
            <a:blip r:embed="rId4">
              <a:extLst>
                <a:ext uri="{96DAC541-7B7A-43D3-8B79-37D633B846F1}">
                  <asvg:svgBlip xmlns:asvg="http://schemas.microsoft.com/office/drawing/2016/SVG/main" r:embed="rId5"/>
                </a:ext>
              </a:extLst>
            </a:blip>
            <a:stretch>
              <a:fillRect l="-6" r="-6"/>
            </a:stretch>
          </a:blipFill>
        </p:spPr>
        <p:txBody>
          <a:bodyPr/>
          <a:lstStyle/>
          <a:p>
            <a:endParaRPr lang="en-US"/>
          </a:p>
        </p:txBody>
      </p:sp>
      <p:grpSp>
        <p:nvGrpSpPr>
          <p:cNvPr id="6" name="Group 6"/>
          <p:cNvGrpSpPr/>
          <p:nvPr/>
        </p:nvGrpSpPr>
        <p:grpSpPr>
          <a:xfrm>
            <a:off x="1028700" y="1035825"/>
            <a:ext cx="3056808" cy="574501"/>
            <a:chOff x="0" y="0"/>
            <a:chExt cx="4075744" cy="766001"/>
          </a:xfrm>
        </p:grpSpPr>
        <p:sp>
          <p:nvSpPr>
            <p:cNvPr id="7" name="Freeform 7"/>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536201" y="59246"/>
              <a:ext cx="3539543" cy="706755"/>
            </a:xfrm>
            <a:prstGeom prst="rect">
              <a:avLst/>
            </a:prstGeom>
          </p:spPr>
          <p:txBody>
            <a:bodyPr lIns="0" tIns="0" rIns="0" bIns="0" rtlCol="0" anchor="t">
              <a:spAutoFit/>
            </a:bodyPr>
            <a:lstStyle/>
            <a:p>
              <a:pPr algn="ctr">
                <a:lnSpc>
                  <a:spcPts val="4200"/>
                </a:lnSpc>
              </a:pPr>
              <a:r>
                <a:rPr lang="en-US" sz="3000">
                  <a:solidFill>
                    <a:srgbClr val="FFFFFF"/>
                  </a:solidFill>
                  <a:latin typeface="Hagrid Ultra-Bold"/>
                  <a:ea typeface="Hagrid Ultra-Bold"/>
                  <a:cs typeface="Hagrid Ultra-Bold"/>
                  <a:sym typeface="Hagrid Ultra-Bold"/>
                </a:rPr>
                <a:t>5CLCsCan</a:t>
              </a:r>
            </a:p>
          </p:txBody>
        </p:sp>
      </p:grpSp>
      <p:sp>
        <p:nvSpPr>
          <p:cNvPr id="9" name="Freeform 9"/>
          <p:cNvSpPr/>
          <p:nvPr/>
        </p:nvSpPr>
        <p:spPr>
          <a:xfrm>
            <a:off x="730197" y="7824479"/>
            <a:ext cx="4117488" cy="1849126"/>
          </a:xfrm>
          <a:custGeom>
            <a:avLst/>
            <a:gdLst/>
            <a:ahLst/>
            <a:cxnLst/>
            <a:rect l="l" t="t" r="r" b="b"/>
            <a:pathLst>
              <a:path w="4117488" h="1849126">
                <a:moveTo>
                  <a:pt x="0" y="0"/>
                </a:moveTo>
                <a:lnTo>
                  <a:pt x="4117488" y="0"/>
                </a:lnTo>
                <a:lnTo>
                  <a:pt x="4117488" y="1849126"/>
                </a:lnTo>
                <a:lnTo>
                  <a:pt x="0" y="18491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flipH="1">
            <a:off x="14254147" y="7824479"/>
            <a:ext cx="3024203" cy="1765035"/>
          </a:xfrm>
          <a:custGeom>
            <a:avLst/>
            <a:gdLst/>
            <a:ahLst/>
            <a:cxnLst/>
            <a:rect l="l" t="t" r="r" b="b"/>
            <a:pathLst>
              <a:path w="3024203" h="1765035">
                <a:moveTo>
                  <a:pt x="3024203" y="0"/>
                </a:moveTo>
                <a:lnTo>
                  <a:pt x="0" y="0"/>
                </a:lnTo>
                <a:lnTo>
                  <a:pt x="0" y="1765035"/>
                </a:lnTo>
                <a:lnTo>
                  <a:pt x="3024203" y="1765035"/>
                </a:lnTo>
                <a:lnTo>
                  <a:pt x="3024203"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TextBox 11"/>
          <p:cNvSpPr txBox="1"/>
          <p:nvPr/>
        </p:nvSpPr>
        <p:spPr>
          <a:xfrm>
            <a:off x="2098844" y="2095722"/>
            <a:ext cx="14090313" cy="1066578"/>
          </a:xfrm>
          <a:prstGeom prst="rect">
            <a:avLst/>
          </a:prstGeom>
        </p:spPr>
        <p:txBody>
          <a:bodyPr lIns="0" tIns="0" rIns="0" bIns="0" rtlCol="0" anchor="t">
            <a:spAutoFit/>
          </a:bodyPr>
          <a:lstStyle/>
          <a:p>
            <a:pPr algn="ctr">
              <a:lnSpc>
                <a:spcPts val="7399"/>
              </a:lnSpc>
            </a:pPr>
            <a:r>
              <a:rPr lang="en-US" sz="5285">
                <a:solidFill>
                  <a:srgbClr val="FFFFFF"/>
                </a:solidFill>
                <a:latin typeface="Hagrid Heavy"/>
                <a:ea typeface="Hagrid Heavy"/>
                <a:cs typeface="Hagrid Heavy"/>
                <a:sym typeface="Hagrid Heavy"/>
              </a:rPr>
              <a:t>NON-FUNCTIONAL REQUIREMENTS </a:t>
            </a:r>
          </a:p>
        </p:txBody>
      </p:sp>
      <p:sp>
        <p:nvSpPr>
          <p:cNvPr id="12" name="TextBox 12"/>
          <p:cNvSpPr txBox="1"/>
          <p:nvPr/>
        </p:nvSpPr>
        <p:spPr>
          <a:xfrm>
            <a:off x="1564142" y="4125640"/>
            <a:ext cx="15456314" cy="1283840"/>
          </a:xfrm>
          <a:prstGeom prst="rect">
            <a:avLst/>
          </a:prstGeom>
        </p:spPr>
        <p:txBody>
          <a:bodyPr lIns="0" tIns="0" rIns="0" bIns="0" rtlCol="0" anchor="t">
            <a:spAutoFit/>
          </a:bodyPr>
          <a:lstStyle/>
          <a:p>
            <a:pPr marL="789591" lvl="2" indent="-263197" algn="l">
              <a:lnSpc>
                <a:spcPts val="4837"/>
              </a:lnSpc>
              <a:buFont typeface="Arial"/>
              <a:buChar char="⚬"/>
            </a:pPr>
            <a:r>
              <a:rPr lang="en-US" sz="3455" dirty="0">
                <a:solidFill>
                  <a:srgbClr val="FFFFFF"/>
                </a:solidFill>
                <a:latin typeface="Roboto"/>
                <a:ea typeface="Roboto"/>
                <a:cs typeface="Roboto"/>
                <a:sym typeface="Roboto"/>
              </a:rPr>
              <a:t>The system should be capable of supporting 50 concurrent users on the main server.</a:t>
            </a:r>
          </a:p>
        </p:txBody>
      </p:sp>
      <p:sp>
        <p:nvSpPr>
          <p:cNvPr id="13" name="TextBox 13"/>
          <p:cNvSpPr txBox="1"/>
          <p:nvPr/>
        </p:nvSpPr>
        <p:spPr>
          <a:xfrm>
            <a:off x="1564142" y="5644438"/>
            <a:ext cx="15456314" cy="654692"/>
          </a:xfrm>
          <a:prstGeom prst="rect">
            <a:avLst/>
          </a:prstGeom>
        </p:spPr>
        <p:txBody>
          <a:bodyPr lIns="0" tIns="0" rIns="0" bIns="0" rtlCol="0" anchor="t">
            <a:spAutoFit/>
          </a:bodyPr>
          <a:lstStyle/>
          <a:p>
            <a:pPr marL="789591" lvl="2" indent="-263197" algn="l">
              <a:lnSpc>
                <a:spcPts val="4837"/>
              </a:lnSpc>
              <a:buFont typeface="Arial"/>
              <a:buChar char="⚬"/>
            </a:pPr>
            <a:r>
              <a:rPr lang="en-US" sz="3455" dirty="0">
                <a:solidFill>
                  <a:srgbClr val="FFFFFF"/>
                </a:solidFill>
                <a:latin typeface="Roboto"/>
                <a:ea typeface="Roboto"/>
                <a:cs typeface="Roboto"/>
                <a:sym typeface="Roboto"/>
              </a:rPr>
              <a:t>The response time of the service should not exceed 10 seconds.</a:t>
            </a:r>
          </a:p>
        </p:txBody>
      </p:sp>
      <p:sp>
        <p:nvSpPr>
          <p:cNvPr id="14" name="TextBox 14"/>
          <p:cNvSpPr txBox="1"/>
          <p:nvPr/>
        </p:nvSpPr>
        <p:spPr>
          <a:xfrm>
            <a:off x="5964648" y="3221403"/>
            <a:ext cx="6358704" cy="621128"/>
          </a:xfrm>
          <a:prstGeom prst="rect">
            <a:avLst/>
          </a:prstGeom>
        </p:spPr>
        <p:txBody>
          <a:bodyPr lIns="0" tIns="0" rIns="0" bIns="0" rtlCol="0" anchor="t">
            <a:spAutoFit/>
          </a:bodyPr>
          <a:lstStyle/>
          <a:p>
            <a:pPr algn="ctr">
              <a:lnSpc>
                <a:spcPts val="4512"/>
              </a:lnSpc>
            </a:pPr>
            <a:r>
              <a:rPr lang="en-US" sz="3200" dirty="0">
                <a:solidFill>
                  <a:srgbClr val="FFFFFF"/>
                </a:solidFill>
                <a:latin typeface="Roboto Bold"/>
                <a:ea typeface="Roboto Bold"/>
                <a:cs typeface="Roboto Bold"/>
                <a:sym typeface="Roboto Bold"/>
              </a:rPr>
              <a:t> Performance Requirements</a:t>
            </a:r>
          </a:p>
        </p:txBody>
      </p:sp>
      <p:sp>
        <p:nvSpPr>
          <p:cNvPr id="15" name="TextBox 15"/>
          <p:cNvSpPr txBox="1"/>
          <p:nvPr/>
        </p:nvSpPr>
        <p:spPr>
          <a:xfrm>
            <a:off x="1471215" y="6222210"/>
            <a:ext cx="15456314" cy="1602269"/>
          </a:xfrm>
          <a:prstGeom prst="rect">
            <a:avLst/>
          </a:prstGeom>
        </p:spPr>
        <p:txBody>
          <a:bodyPr lIns="0" tIns="0" rIns="0" bIns="0" rtlCol="0" anchor="t">
            <a:spAutoFit/>
          </a:bodyPr>
          <a:lstStyle/>
          <a:p>
            <a:pPr algn="l">
              <a:lnSpc>
                <a:spcPts val="4140"/>
              </a:lnSpc>
            </a:pPr>
            <a:endParaRPr dirty="0"/>
          </a:p>
          <a:p>
            <a:pPr marL="873442" lvl="2" indent="-291147" algn="l">
              <a:lnSpc>
                <a:spcPts val="4140"/>
              </a:lnSpc>
              <a:buFont typeface="Arial"/>
              <a:buChar char="⚬"/>
            </a:pPr>
            <a:r>
              <a:rPr lang="en-US" sz="3450" dirty="0">
                <a:solidFill>
                  <a:srgbClr val="F5E6CA"/>
                </a:solidFill>
                <a:latin typeface="Roboto"/>
                <a:ea typeface="Roboto"/>
                <a:cs typeface="Roboto"/>
                <a:sym typeface="Roboto"/>
              </a:rPr>
              <a:t>  Any transaction should be fully processed within 1 minute after the user confirms the action.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6397" y="-308691"/>
            <a:ext cx="9530395" cy="10862772"/>
          </a:xfrm>
          <a:custGeom>
            <a:avLst/>
            <a:gdLst/>
            <a:ahLst/>
            <a:cxnLst/>
            <a:rect l="l" t="t" r="r" b="b"/>
            <a:pathLst>
              <a:path w="9530395" h="10862772">
                <a:moveTo>
                  <a:pt x="0" y="0"/>
                </a:moveTo>
                <a:lnTo>
                  <a:pt x="9530395" y="0"/>
                </a:lnTo>
                <a:lnTo>
                  <a:pt x="9530395" y="10862772"/>
                </a:lnTo>
                <a:lnTo>
                  <a:pt x="0" y="108627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626974" y="1875582"/>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9664145" y="4270505"/>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9645560" y="5501100"/>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9645560" y="6655823"/>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9645560" y="8458603"/>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p:nvPr/>
        </p:nvGrpSpPr>
        <p:grpSpPr>
          <a:xfrm>
            <a:off x="15231192" y="189096"/>
            <a:ext cx="3056808" cy="611004"/>
            <a:chOff x="0" y="0"/>
            <a:chExt cx="4075744" cy="814671"/>
          </a:xfrm>
        </p:grpSpPr>
        <p:sp>
          <p:nvSpPr>
            <p:cNvPr id="9" name="Freeform 9"/>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536201" y="107917"/>
              <a:ext cx="3539543" cy="706754"/>
            </a:xfrm>
            <a:prstGeom prst="rect">
              <a:avLst/>
            </a:prstGeom>
          </p:spPr>
          <p:txBody>
            <a:bodyPr lIns="0" tIns="0" rIns="0" bIns="0" rtlCol="0" anchor="t">
              <a:spAutoFit/>
            </a:bodyPr>
            <a:lstStyle/>
            <a:p>
              <a:pPr algn="ctr">
                <a:lnSpc>
                  <a:spcPts val="4200"/>
                </a:lnSpc>
              </a:pPr>
              <a:r>
                <a:rPr lang="en-US" sz="3000" dirty="0">
                  <a:solidFill>
                    <a:srgbClr val="005396"/>
                  </a:solidFill>
                  <a:latin typeface="Hagrid Ultra-Bold"/>
                  <a:ea typeface="Hagrid Ultra-Bold"/>
                  <a:cs typeface="Hagrid Ultra-Bold"/>
                  <a:sym typeface="Hagrid Ultra-Bold"/>
                </a:rPr>
                <a:t>5CLCsCan</a:t>
              </a:r>
            </a:p>
          </p:txBody>
        </p:sp>
      </p:grpSp>
      <p:sp>
        <p:nvSpPr>
          <p:cNvPr id="11" name="Freeform 11"/>
          <p:cNvSpPr/>
          <p:nvPr/>
        </p:nvSpPr>
        <p:spPr>
          <a:xfrm>
            <a:off x="4486509" y="5307321"/>
            <a:ext cx="3866603" cy="3151282"/>
          </a:xfrm>
          <a:custGeom>
            <a:avLst/>
            <a:gdLst/>
            <a:ahLst/>
            <a:cxnLst/>
            <a:rect l="l" t="t" r="r" b="b"/>
            <a:pathLst>
              <a:path w="3866603" h="3151282">
                <a:moveTo>
                  <a:pt x="0" y="0"/>
                </a:moveTo>
                <a:lnTo>
                  <a:pt x="3866603" y="0"/>
                </a:lnTo>
                <a:lnTo>
                  <a:pt x="3866603" y="3151282"/>
                </a:lnTo>
                <a:lnTo>
                  <a:pt x="0" y="3151282"/>
                </a:lnTo>
                <a:lnTo>
                  <a:pt x="0" y="0"/>
                </a:lnTo>
                <a:close/>
              </a:path>
            </a:pathLst>
          </a:custGeom>
          <a:blipFill>
            <a:blip r:embed="rId8"/>
            <a:stretch>
              <a:fillRect/>
            </a:stretch>
          </a:blipFill>
        </p:spPr>
        <p:txBody>
          <a:bodyPr/>
          <a:lstStyle/>
          <a:p>
            <a:endParaRPr lang="en-US"/>
          </a:p>
        </p:txBody>
      </p:sp>
      <p:sp>
        <p:nvSpPr>
          <p:cNvPr id="12" name="Freeform 12"/>
          <p:cNvSpPr/>
          <p:nvPr/>
        </p:nvSpPr>
        <p:spPr>
          <a:xfrm rot="-1199725">
            <a:off x="776860" y="3065295"/>
            <a:ext cx="3362178" cy="4114800"/>
          </a:xfrm>
          <a:custGeom>
            <a:avLst/>
            <a:gdLst/>
            <a:ahLst/>
            <a:cxnLst/>
            <a:rect l="l" t="t" r="r" b="b"/>
            <a:pathLst>
              <a:path w="3362178" h="4114800">
                <a:moveTo>
                  <a:pt x="0" y="0"/>
                </a:moveTo>
                <a:lnTo>
                  <a:pt x="3362178" y="0"/>
                </a:lnTo>
                <a:lnTo>
                  <a:pt x="336217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3" name="Freeform 13"/>
          <p:cNvSpPr/>
          <p:nvPr/>
        </p:nvSpPr>
        <p:spPr>
          <a:xfrm>
            <a:off x="1447750" y="8011756"/>
            <a:ext cx="2848259" cy="1562982"/>
          </a:xfrm>
          <a:custGeom>
            <a:avLst/>
            <a:gdLst/>
            <a:ahLst/>
            <a:cxnLst/>
            <a:rect l="l" t="t" r="r" b="b"/>
            <a:pathLst>
              <a:path w="2848259" h="1562982">
                <a:moveTo>
                  <a:pt x="0" y="0"/>
                </a:moveTo>
                <a:lnTo>
                  <a:pt x="2848259" y="0"/>
                </a:lnTo>
                <a:lnTo>
                  <a:pt x="2848259" y="1562982"/>
                </a:lnTo>
                <a:lnTo>
                  <a:pt x="0" y="1562982"/>
                </a:lnTo>
                <a:lnTo>
                  <a:pt x="0" y="0"/>
                </a:lnTo>
                <a:close/>
              </a:path>
            </a:pathLst>
          </a:custGeom>
          <a:blipFill>
            <a:blip r:embed="rId11"/>
            <a:stretch>
              <a:fillRect/>
            </a:stretch>
          </a:blipFill>
        </p:spPr>
        <p:txBody>
          <a:bodyPr/>
          <a:lstStyle/>
          <a:p>
            <a:endParaRPr lang="en-US"/>
          </a:p>
        </p:txBody>
      </p:sp>
      <p:sp>
        <p:nvSpPr>
          <p:cNvPr id="14" name="Freeform 14"/>
          <p:cNvSpPr/>
          <p:nvPr/>
        </p:nvSpPr>
        <p:spPr>
          <a:xfrm>
            <a:off x="5073690" y="2731204"/>
            <a:ext cx="2476824" cy="1931923"/>
          </a:xfrm>
          <a:custGeom>
            <a:avLst/>
            <a:gdLst/>
            <a:ahLst/>
            <a:cxnLst/>
            <a:rect l="l" t="t" r="r" b="b"/>
            <a:pathLst>
              <a:path w="2476824" h="1931923">
                <a:moveTo>
                  <a:pt x="0" y="0"/>
                </a:moveTo>
                <a:lnTo>
                  <a:pt x="2476824" y="0"/>
                </a:lnTo>
                <a:lnTo>
                  <a:pt x="2476824" y="1931922"/>
                </a:lnTo>
                <a:lnTo>
                  <a:pt x="0" y="1931922"/>
                </a:lnTo>
                <a:lnTo>
                  <a:pt x="0" y="0"/>
                </a:lnTo>
                <a:close/>
              </a:path>
            </a:pathLst>
          </a:custGeom>
          <a:blipFill>
            <a:blip r:embed="rId12"/>
            <a:stretch>
              <a:fillRect/>
            </a:stretch>
          </a:blipFill>
        </p:spPr>
        <p:txBody>
          <a:bodyPr/>
          <a:lstStyle/>
          <a:p>
            <a:endParaRPr lang="en-US"/>
          </a:p>
        </p:txBody>
      </p:sp>
      <p:sp>
        <p:nvSpPr>
          <p:cNvPr id="15" name="TextBox 15"/>
          <p:cNvSpPr txBox="1"/>
          <p:nvPr/>
        </p:nvSpPr>
        <p:spPr>
          <a:xfrm>
            <a:off x="404491" y="600982"/>
            <a:ext cx="7948621" cy="2027918"/>
          </a:xfrm>
          <a:prstGeom prst="rect">
            <a:avLst/>
          </a:prstGeom>
        </p:spPr>
        <p:txBody>
          <a:bodyPr lIns="0" tIns="0" rIns="0" bIns="0" rtlCol="0" anchor="t">
            <a:spAutoFit/>
          </a:bodyPr>
          <a:lstStyle/>
          <a:p>
            <a:pPr algn="l">
              <a:lnSpc>
                <a:spcPts val="7399"/>
              </a:lnSpc>
            </a:pPr>
            <a:r>
              <a:rPr lang="en-US" sz="5285" dirty="0">
                <a:solidFill>
                  <a:srgbClr val="FFFFFF"/>
                </a:solidFill>
                <a:latin typeface="Hagrid Ultra-Bold"/>
                <a:ea typeface="Hagrid Ultra-Bold"/>
                <a:cs typeface="Hagrid Ultra-Bold"/>
                <a:sym typeface="Hagrid Ultra-Bold"/>
              </a:rPr>
              <a:t>NON-FUNCTIONAL REQUIREMENTS </a:t>
            </a:r>
          </a:p>
        </p:txBody>
      </p:sp>
      <p:sp>
        <p:nvSpPr>
          <p:cNvPr id="16" name="TextBox 16"/>
          <p:cNvSpPr txBox="1"/>
          <p:nvPr/>
        </p:nvSpPr>
        <p:spPr>
          <a:xfrm>
            <a:off x="9728382" y="935047"/>
            <a:ext cx="6859706" cy="570205"/>
          </a:xfrm>
          <a:prstGeom prst="rect">
            <a:avLst/>
          </a:prstGeom>
        </p:spPr>
        <p:txBody>
          <a:bodyPr lIns="0" tIns="0" rIns="0" bIns="0" rtlCol="0" anchor="t">
            <a:spAutoFit/>
          </a:bodyPr>
          <a:lstStyle/>
          <a:p>
            <a:pPr algn="l">
              <a:lnSpc>
                <a:spcPts val="3956"/>
              </a:lnSpc>
            </a:pPr>
            <a:r>
              <a:rPr lang="en-US" sz="2825" dirty="0">
                <a:solidFill>
                  <a:srgbClr val="285598"/>
                </a:solidFill>
                <a:latin typeface="Hagrid Ultra-Bold"/>
                <a:ea typeface="Hagrid Ultra-Bold"/>
                <a:cs typeface="Hagrid Ultra-Bold"/>
                <a:sym typeface="Hagrid Ultra-Bold"/>
              </a:rPr>
              <a:t>DOCUMENTATION REQUIREMENTS</a:t>
            </a:r>
          </a:p>
        </p:txBody>
      </p:sp>
      <p:sp>
        <p:nvSpPr>
          <p:cNvPr id="17" name="TextBox 17"/>
          <p:cNvSpPr txBox="1"/>
          <p:nvPr/>
        </p:nvSpPr>
        <p:spPr>
          <a:xfrm>
            <a:off x="10165950" y="1722933"/>
            <a:ext cx="8190771" cy="1628833"/>
          </a:xfrm>
          <a:prstGeom prst="rect">
            <a:avLst/>
          </a:prstGeom>
        </p:spPr>
        <p:txBody>
          <a:bodyPr lIns="0" tIns="0" rIns="0" bIns="0" rtlCol="0" anchor="t">
            <a:spAutoFit/>
          </a:bodyPr>
          <a:lstStyle/>
          <a:p>
            <a:pPr algn="l">
              <a:lnSpc>
                <a:spcPts val="4196"/>
              </a:lnSpc>
            </a:pPr>
            <a:r>
              <a:rPr lang="en-US" sz="2949" dirty="0">
                <a:solidFill>
                  <a:srgbClr val="285598"/>
                </a:solidFill>
                <a:latin typeface="Roboto"/>
                <a:ea typeface="Roboto"/>
                <a:cs typeface="Roboto"/>
                <a:sym typeface="Roboto"/>
              </a:rPr>
              <a:t>Permit on online business (following the Digital Business law of 01/2021/NĐ-CP by the Vietnamese Government)</a:t>
            </a:r>
          </a:p>
        </p:txBody>
      </p:sp>
      <p:sp>
        <p:nvSpPr>
          <p:cNvPr id="18" name="TextBox 18"/>
          <p:cNvSpPr txBox="1"/>
          <p:nvPr/>
        </p:nvSpPr>
        <p:spPr>
          <a:xfrm>
            <a:off x="10165950" y="4077880"/>
            <a:ext cx="7922698" cy="1103818"/>
          </a:xfrm>
          <a:prstGeom prst="rect">
            <a:avLst/>
          </a:prstGeom>
        </p:spPr>
        <p:txBody>
          <a:bodyPr lIns="0" tIns="0" rIns="0" bIns="0" rtlCol="0" anchor="t">
            <a:spAutoFit/>
          </a:bodyPr>
          <a:lstStyle/>
          <a:p>
            <a:pPr algn="l">
              <a:lnSpc>
                <a:spcPts val="4196"/>
              </a:lnSpc>
            </a:pPr>
            <a:r>
              <a:rPr lang="en-US" sz="2949" dirty="0">
                <a:solidFill>
                  <a:srgbClr val="285598"/>
                </a:solidFill>
                <a:latin typeface="Roboto Bold"/>
                <a:ea typeface="Roboto Bold"/>
                <a:cs typeface="Roboto Bold"/>
                <a:sym typeface="Roboto Bold"/>
              </a:rPr>
              <a:t>Security</a:t>
            </a:r>
            <a:r>
              <a:rPr lang="en-US" sz="2949" dirty="0">
                <a:solidFill>
                  <a:srgbClr val="285598"/>
                </a:solidFill>
                <a:latin typeface="Roboto"/>
                <a:ea typeface="Roboto"/>
                <a:cs typeface="Roboto"/>
                <a:sym typeface="Roboto"/>
              </a:rPr>
              <a:t>: Ensure that all user data is securely encrypted using </a:t>
            </a:r>
            <a:r>
              <a:rPr lang="en-US" sz="2949" dirty="0">
                <a:solidFill>
                  <a:srgbClr val="285598"/>
                </a:solidFill>
                <a:latin typeface="Roboto Bold"/>
                <a:ea typeface="Roboto Bold"/>
                <a:cs typeface="Roboto Bold"/>
                <a:sym typeface="Roboto Bold"/>
              </a:rPr>
              <a:t>AES-256</a:t>
            </a:r>
            <a:r>
              <a:rPr lang="en-US" sz="2949" dirty="0">
                <a:solidFill>
                  <a:srgbClr val="285598"/>
                </a:solidFill>
                <a:latin typeface="Roboto"/>
                <a:ea typeface="Roboto"/>
                <a:cs typeface="Roboto"/>
                <a:sym typeface="Roboto"/>
              </a:rPr>
              <a:t> standards.</a:t>
            </a:r>
          </a:p>
        </p:txBody>
      </p:sp>
      <p:sp>
        <p:nvSpPr>
          <p:cNvPr id="19" name="TextBox 19"/>
          <p:cNvSpPr txBox="1"/>
          <p:nvPr/>
        </p:nvSpPr>
        <p:spPr>
          <a:xfrm>
            <a:off x="10165950" y="5414262"/>
            <a:ext cx="7950576" cy="897682"/>
          </a:xfrm>
          <a:prstGeom prst="rect">
            <a:avLst/>
          </a:prstGeom>
        </p:spPr>
        <p:txBody>
          <a:bodyPr lIns="0" tIns="0" rIns="0" bIns="0" rtlCol="0" anchor="t">
            <a:spAutoFit/>
          </a:bodyPr>
          <a:lstStyle/>
          <a:p>
            <a:pPr algn="l">
              <a:lnSpc>
                <a:spcPts val="3539"/>
              </a:lnSpc>
            </a:pPr>
            <a:r>
              <a:rPr lang="en-US" sz="2949" dirty="0">
                <a:solidFill>
                  <a:srgbClr val="285598"/>
                </a:solidFill>
                <a:latin typeface="Roboto Bold"/>
                <a:ea typeface="Roboto Bold"/>
                <a:cs typeface="Roboto Bold"/>
                <a:sym typeface="Roboto Bold"/>
              </a:rPr>
              <a:t>Availability</a:t>
            </a:r>
            <a:r>
              <a:rPr lang="en-US" sz="2949" dirty="0">
                <a:solidFill>
                  <a:srgbClr val="285598"/>
                </a:solidFill>
                <a:latin typeface="Roboto"/>
                <a:ea typeface="Roboto"/>
                <a:cs typeface="Roboto"/>
                <a:sym typeface="Roboto"/>
              </a:rPr>
              <a:t>: The website should achieve an uptime of at least 99.9%.</a:t>
            </a:r>
          </a:p>
        </p:txBody>
      </p:sp>
      <p:sp>
        <p:nvSpPr>
          <p:cNvPr id="20" name="TextBox 20"/>
          <p:cNvSpPr txBox="1"/>
          <p:nvPr/>
        </p:nvSpPr>
        <p:spPr>
          <a:xfrm>
            <a:off x="10165951" y="6493898"/>
            <a:ext cx="7985522" cy="1647685"/>
          </a:xfrm>
          <a:prstGeom prst="rect">
            <a:avLst/>
          </a:prstGeom>
        </p:spPr>
        <p:txBody>
          <a:bodyPr lIns="0" tIns="0" rIns="0" bIns="0" rtlCol="0" anchor="t">
            <a:spAutoFit/>
          </a:bodyPr>
          <a:lstStyle/>
          <a:p>
            <a:pPr algn="l">
              <a:lnSpc>
                <a:spcPts val="4196"/>
              </a:lnSpc>
            </a:pPr>
            <a:r>
              <a:rPr lang="en-US" sz="2949" dirty="0">
                <a:solidFill>
                  <a:srgbClr val="285598"/>
                </a:solidFill>
                <a:latin typeface="Roboto Bold"/>
                <a:ea typeface="Roboto Bold"/>
                <a:cs typeface="Roboto Bold"/>
                <a:sym typeface="Roboto Bold"/>
              </a:rPr>
              <a:t>Usability</a:t>
            </a:r>
            <a:r>
              <a:rPr lang="en-US" sz="2949" dirty="0">
                <a:solidFill>
                  <a:srgbClr val="285598"/>
                </a:solidFill>
                <a:latin typeface="Roboto"/>
                <a:ea typeface="Roboto"/>
                <a:cs typeface="Roboto"/>
                <a:sym typeface="Roboto"/>
              </a:rPr>
              <a:t>: The interface must be both responsive and accessible, meeting the guidelines of </a:t>
            </a:r>
            <a:r>
              <a:rPr lang="en-US" sz="2949" dirty="0">
                <a:solidFill>
                  <a:srgbClr val="285598"/>
                </a:solidFill>
                <a:latin typeface="Roboto Bold"/>
                <a:ea typeface="Roboto Bold"/>
                <a:cs typeface="Roboto Bold"/>
                <a:sym typeface="Roboto Bold"/>
              </a:rPr>
              <a:t>WCAG 2.1</a:t>
            </a:r>
            <a:r>
              <a:rPr lang="en-US" sz="2949" dirty="0">
                <a:solidFill>
                  <a:srgbClr val="285598"/>
                </a:solidFill>
                <a:latin typeface="Roboto"/>
                <a:ea typeface="Roboto"/>
                <a:cs typeface="Roboto"/>
                <a:sym typeface="Roboto"/>
              </a:rPr>
              <a:t>.</a:t>
            </a:r>
          </a:p>
        </p:txBody>
      </p:sp>
      <p:sp>
        <p:nvSpPr>
          <p:cNvPr id="21" name="TextBox 21"/>
          <p:cNvSpPr txBox="1"/>
          <p:nvPr/>
        </p:nvSpPr>
        <p:spPr>
          <a:xfrm>
            <a:off x="9645560" y="3534159"/>
            <a:ext cx="7161316" cy="506667"/>
          </a:xfrm>
          <a:prstGeom prst="rect">
            <a:avLst/>
          </a:prstGeom>
        </p:spPr>
        <p:txBody>
          <a:bodyPr lIns="0" tIns="0" rIns="0" bIns="0" rtlCol="0" anchor="t">
            <a:spAutoFit/>
          </a:bodyPr>
          <a:lstStyle/>
          <a:p>
            <a:pPr algn="l">
              <a:lnSpc>
                <a:spcPts val="3955"/>
              </a:lnSpc>
            </a:pPr>
            <a:r>
              <a:rPr lang="en-US" sz="2799" dirty="0">
                <a:solidFill>
                  <a:srgbClr val="285598"/>
                </a:solidFill>
                <a:latin typeface="Hagrid Ultra-Bold"/>
                <a:ea typeface="Hagrid Ultra-Bold"/>
                <a:cs typeface="Hagrid Ultra-Bold"/>
                <a:sym typeface="Hagrid Ultra-Bold"/>
              </a:rPr>
              <a:t>ADDITIONAL REQUIREMENTS</a:t>
            </a:r>
          </a:p>
        </p:txBody>
      </p:sp>
      <p:sp>
        <p:nvSpPr>
          <p:cNvPr id="22" name="TextBox 22"/>
          <p:cNvSpPr txBox="1"/>
          <p:nvPr/>
        </p:nvSpPr>
        <p:spPr>
          <a:xfrm>
            <a:off x="10165951" y="8343142"/>
            <a:ext cx="7939059" cy="1656978"/>
          </a:xfrm>
          <a:prstGeom prst="rect">
            <a:avLst/>
          </a:prstGeom>
        </p:spPr>
        <p:txBody>
          <a:bodyPr lIns="0" tIns="0" rIns="0" bIns="0" rtlCol="0" anchor="t">
            <a:spAutoFit/>
          </a:bodyPr>
          <a:lstStyle/>
          <a:p>
            <a:pPr algn="l">
              <a:lnSpc>
                <a:spcPts val="4196"/>
              </a:lnSpc>
            </a:pPr>
            <a:r>
              <a:rPr lang="en-US" sz="2949" dirty="0">
                <a:solidFill>
                  <a:srgbClr val="285598"/>
                </a:solidFill>
                <a:latin typeface="Roboto Bold"/>
                <a:ea typeface="Roboto Bold"/>
                <a:cs typeface="Roboto Bold"/>
                <a:sym typeface="Roboto Bold"/>
              </a:rPr>
              <a:t>Scalability</a:t>
            </a:r>
            <a:r>
              <a:rPr lang="en-US" sz="2949" dirty="0">
                <a:solidFill>
                  <a:srgbClr val="285598"/>
                </a:solidFill>
                <a:latin typeface="Roboto"/>
                <a:ea typeface="Roboto"/>
                <a:cs typeface="Roboto"/>
                <a:sym typeface="Roboto"/>
              </a:rPr>
              <a:t>: The platform must be designed to allow horizontal scaling to support an increasing number of users.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5348" y="2353318"/>
            <a:ext cx="17585876" cy="3998381"/>
          </a:xfrm>
          <a:custGeom>
            <a:avLst/>
            <a:gdLst/>
            <a:ahLst/>
            <a:cxnLst/>
            <a:rect l="l" t="t" r="r" b="b"/>
            <a:pathLst>
              <a:path w="17585876" h="3998381">
                <a:moveTo>
                  <a:pt x="0" y="0"/>
                </a:moveTo>
                <a:lnTo>
                  <a:pt x="17585875" y="0"/>
                </a:lnTo>
                <a:lnTo>
                  <a:pt x="17585875" y="3998381"/>
                </a:lnTo>
                <a:lnTo>
                  <a:pt x="0" y="39983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6094482" y="2478929"/>
            <a:ext cx="38100" cy="3819490"/>
            <a:chOff x="0" y="0"/>
            <a:chExt cx="50800" cy="5092653"/>
          </a:xfrm>
        </p:grpSpPr>
        <p:sp>
          <p:nvSpPr>
            <p:cNvPr id="4" name="Freeform 4"/>
            <p:cNvSpPr/>
            <p:nvPr/>
          </p:nvSpPr>
          <p:spPr>
            <a:xfrm>
              <a:off x="0" y="25400"/>
              <a:ext cx="50800" cy="5041900"/>
            </a:xfrm>
            <a:custGeom>
              <a:avLst/>
              <a:gdLst/>
              <a:ahLst/>
              <a:cxnLst/>
              <a:rect l="l" t="t" r="r" b="b"/>
              <a:pathLst>
                <a:path w="50800" h="5041900">
                  <a:moveTo>
                    <a:pt x="0" y="5041900"/>
                  </a:moveTo>
                  <a:lnTo>
                    <a:pt x="0" y="0"/>
                  </a:lnTo>
                  <a:lnTo>
                    <a:pt x="50800" y="0"/>
                  </a:lnTo>
                  <a:lnTo>
                    <a:pt x="50800" y="5041900"/>
                  </a:lnTo>
                  <a:close/>
                </a:path>
              </a:pathLst>
            </a:custGeom>
            <a:solidFill>
              <a:srgbClr val="005396"/>
            </a:solidFill>
          </p:spPr>
          <p:txBody>
            <a:bodyPr/>
            <a:lstStyle/>
            <a:p>
              <a:endParaRPr lang="en-US"/>
            </a:p>
          </p:txBody>
        </p:sp>
      </p:grpSp>
      <p:sp>
        <p:nvSpPr>
          <p:cNvPr id="5" name="TextBox 5"/>
          <p:cNvSpPr txBox="1"/>
          <p:nvPr/>
        </p:nvSpPr>
        <p:spPr>
          <a:xfrm>
            <a:off x="6132582" y="4939026"/>
            <a:ext cx="6069507" cy="1226807"/>
          </a:xfrm>
          <a:prstGeom prst="rect">
            <a:avLst/>
          </a:prstGeom>
        </p:spPr>
        <p:txBody>
          <a:bodyPr lIns="0" tIns="0" rIns="0" bIns="0" rtlCol="0" anchor="t">
            <a:spAutoFit/>
          </a:bodyPr>
          <a:lstStyle/>
          <a:p>
            <a:pPr algn="ctr">
              <a:lnSpc>
                <a:spcPts val="4616"/>
              </a:lnSpc>
            </a:pPr>
            <a:r>
              <a:rPr lang="en-US" sz="3250">
                <a:solidFill>
                  <a:srgbClr val="285598"/>
                </a:solidFill>
                <a:latin typeface="Roboto"/>
                <a:ea typeface="Roboto"/>
                <a:cs typeface="Roboto"/>
                <a:sym typeface="Roboto"/>
              </a:rPr>
              <a:t> Using the MongoDB database and MongoDB Full text search.</a:t>
            </a:r>
          </a:p>
        </p:txBody>
      </p:sp>
      <p:grpSp>
        <p:nvGrpSpPr>
          <p:cNvPr id="6" name="Group 6"/>
          <p:cNvGrpSpPr/>
          <p:nvPr/>
        </p:nvGrpSpPr>
        <p:grpSpPr>
          <a:xfrm>
            <a:off x="12158190" y="2478929"/>
            <a:ext cx="38100" cy="3819490"/>
            <a:chOff x="0" y="0"/>
            <a:chExt cx="50800" cy="5092653"/>
          </a:xfrm>
        </p:grpSpPr>
        <p:sp>
          <p:nvSpPr>
            <p:cNvPr id="7" name="Freeform 7"/>
            <p:cNvSpPr/>
            <p:nvPr/>
          </p:nvSpPr>
          <p:spPr>
            <a:xfrm>
              <a:off x="0" y="25400"/>
              <a:ext cx="50800" cy="5041900"/>
            </a:xfrm>
            <a:custGeom>
              <a:avLst/>
              <a:gdLst/>
              <a:ahLst/>
              <a:cxnLst/>
              <a:rect l="l" t="t" r="r" b="b"/>
              <a:pathLst>
                <a:path w="50800" h="5041900">
                  <a:moveTo>
                    <a:pt x="0" y="5041900"/>
                  </a:moveTo>
                  <a:lnTo>
                    <a:pt x="0" y="0"/>
                  </a:lnTo>
                  <a:lnTo>
                    <a:pt x="50800" y="0"/>
                  </a:lnTo>
                  <a:lnTo>
                    <a:pt x="50800" y="5041900"/>
                  </a:lnTo>
                  <a:close/>
                </a:path>
              </a:pathLst>
            </a:custGeom>
            <a:solidFill>
              <a:srgbClr val="005396"/>
            </a:solidFill>
          </p:spPr>
          <p:txBody>
            <a:bodyPr/>
            <a:lstStyle/>
            <a:p>
              <a:endParaRPr lang="en-US"/>
            </a:p>
          </p:txBody>
        </p:sp>
      </p:grpSp>
      <p:sp>
        <p:nvSpPr>
          <p:cNvPr id="8" name="Freeform 8"/>
          <p:cNvSpPr/>
          <p:nvPr/>
        </p:nvSpPr>
        <p:spPr>
          <a:xfrm>
            <a:off x="13563138" y="2603372"/>
            <a:ext cx="2916798" cy="1845538"/>
          </a:xfrm>
          <a:custGeom>
            <a:avLst/>
            <a:gdLst/>
            <a:ahLst/>
            <a:cxnLst/>
            <a:rect l="l" t="t" r="r" b="b"/>
            <a:pathLst>
              <a:path w="2916798" h="1845538">
                <a:moveTo>
                  <a:pt x="0" y="0"/>
                </a:moveTo>
                <a:lnTo>
                  <a:pt x="2916798" y="0"/>
                </a:lnTo>
                <a:lnTo>
                  <a:pt x="2916798" y="1845538"/>
                </a:lnTo>
                <a:lnTo>
                  <a:pt x="0" y="1845538"/>
                </a:lnTo>
                <a:lnTo>
                  <a:pt x="0" y="0"/>
                </a:lnTo>
                <a:close/>
              </a:path>
            </a:pathLst>
          </a:custGeom>
          <a:blipFill>
            <a:blip r:embed="rId4">
              <a:extLst>
                <a:ext uri="{96DAC541-7B7A-43D3-8B79-37D633B846F1}">
                  <asvg:svgBlip xmlns:asvg="http://schemas.microsoft.com/office/drawing/2016/SVG/main" r:embed="rId5"/>
                </a:ext>
              </a:extLst>
            </a:blip>
            <a:stretch>
              <a:fillRect t="-193" b="-193"/>
            </a:stretch>
          </a:blipFill>
        </p:spPr>
        <p:txBody>
          <a:bodyPr/>
          <a:lstStyle/>
          <a:p>
            <a:endParaRPr lang="en-US"/>
          </a:p>
        </p:txBody>
      </p:sp>
      <p:sp>
        <p:nvSpPr>
          <p:cNvPr id="9" name="Freeform 9"/>
          <p:cNvSpPr/>
          <p:nvPr/>
        </p:nvSpPr>
        <p:spPr>
          <a:xfrm>
            <a:off x="8482661" y="2603372"/>
            <a:ext cx="1255051" cy="1865617"/>
          </a:xfrm>
          <a:custGeom>
            <a:avLst/>
            <a:gdLst/>
            <a:ahLst/>
            <a:cxnLst/>
            <a:rect l="l" t="t" r="r" b="b"/>
            <a:pathLst>
              <a:path w="1255051" h="1865617">
                <a:moveTo>
                  <a:pt x="0" y="0"/>
                </a:moveTo>
                <a:lnTo>
                  <a:pt x="1255051" y="0"/>
                </a:lnTo>
                <a:lnTo>
                  <a:pt x="1255051" y="1865617"/>
                </a:lnTo>
                <a:lnTo>
                  <a:pt x="0" y="1865617"/>
                </a:lnTo>
                <a:lnTo>
                  <a:pt x="0" y="0"/>
                </a:lnTo>
                <a:close/>
              </a:path>
            </a:pathLst>
          </a:custGeom>
          <a:blipFill>
            <a:blip r:embed="rId6">
              <a:extLst>
                <a:ext uri="{96DAC541-7B7A-43D3-8B79-37D633B846F1}">
                  <asvg:svgBlip xmlns:asvg="http://schemas.microsoft.com/office/drawing/2016/SVG/main" r:embed="rId7"/>
                </a:ext>
              </a:extLst>
            </a:blip>
            <a:stretch>
              <a:fillRect l="-434" r="-434"/>
            </a:stretch>
          </a:blipFill>
        </p:spPr>
        <p:txBody>
          <a:bodyPr/>
          <a:lstStyle/>
          <a:p>
            <a:endParaRPr lang="en-US"/>
          </a:p>
        </p:txBody>
      </p:sp>
      <p:sp>
        <p:nvSpPr>
          <p:cNvPr id="10" name="Freeform 10"/>
          <p:cNvSpPr/>
          <p:nvPr/>
        </p:nvSpPr>
        <p:spPr>
          <a:xfrm>
            <a:off x="351063" y="6334836"/>
            <a:ext cx="17585876" cy="3663896"/>
          </a:xfrm>
          <a:custGeom>
            <a:avLst/>
            <a:gdLst/>
            <a:ahLst/>
            <a:cxnLst/>
            <a:rect l="l" t="t" r="r" b="b"/>
            <a:pathLst>
              <a:path w="17585876" h="3663896">
                <a:moveTo>
                  <a:pt x="0" y="0"/>
                </a:moveTo>
                <a:lnTo>
                  <a:pt x="17585875" y="0"/>
                </a:lnTo>
                <a:lnTo>
                  <a:pt x="17585875" y="3663896"/>
                </a:lnTo>
                <a:lnTo>
                  <a:pt x="0" y="36638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1" name="Group 11"/>
          <p:cNvGrpSpPr/>
          <p:nvPr/>
        </p:nvGrpSpPr>
        <p:grpSpPr>
          <a:xfrm>
            <a:off x="9124950" y="6460447"/>
            <a:ext cx="38100" cy="3485004"/>
            <a:chOff x="0" y="0"/>
            <a:chExt cx="50800" cy="4646672"/>
          </a:xfrm>
        </p:grpSpPr>
        <p:sp>
          <p:nvSpPr>
            <p:cNvPr id="12" name="Freeform 12"/>
            <p:cNvSpPr/>
            <p:nvPr/>
          </p:nvSpPr>
          <p:spPr>
            <a:xfrm>
              <a:off x="0" y="25400"/>
              <a:ext cx="50800" cy="4595876"/>
            </a:xfrm>
            <a:custGeom>
              <a:avLst/>
              <a:gdLst/>
              <a:ahLst/>
              <a:cxnLst/>
              <a:rect l="l" t="t" r="r" b="b"/>
              <a:pathLst>
                <a:path w="50800" h="4595876">
                  <a:moveTo>
                    <a:pt x="0" y="4595876"/>
                  </a:moveTo>
                  <a:lnTo>
                    <a:pt x="0" y="0"/>
                  </a:lnTo>
                  <a:lnTo>
                    <a:pt x="50800" y="0"/>
                  </a:lnTo>
                  <a:lnTo>
                    <a:pt x="50800" y="4595876"/>
                  </a:lnTo>
                  <a:close/>
                </a:path>
              </a:pathLst>
            </a:custGeom>
            <a:solidFill>
              <a:srgbClr val="005396"/>
            </a:solidFill>
          </p:spPr>
          <p:txBody>
            <a:bodyPr/>
            <a:lstStyle/>
            <a:p>
              <a:endParaRPr lang="en-US"/>
            </a:p>
          </p:txBody>
        </p:sp>
      </p:grpSp>
      <p:sp>
        <p:nvSpPr>
          <p:cNvPr id="13" name="Freeform 13"/>
          <p:cNvSpPr/>
          <p:nvPr/>
        </p:nvSpPr>
        <p:spPr>
          <a:xfrm>
            <a:off x="1902914" y="2603372"/>
            <a:ext cx="2226567" cy="1785302"/>
          </a:xfrm>
          <a:custGeom>
            <a:avLst/>
            <a:gdLst/>
            <a:ahLst/>
            <a:cxnLst/>
            <a:rect l="l" t="t" r="r" b="b"/>
            <a:pathLst>
              <a:path w="2226567" h="1785302">
                <a:moveTo>
                  <a:pt x="0" y="0"/>
                </a:moveTo>
                <a:lnTo>
                  <a:pt x="2226567" y="0"/>
                </a:lnTo>
                <a:lnTo>
                  <a:pt x="2226567" y="1785302"/>
                </a:lnTo>
                <a:lnTo>
                  <a:pt x="0" y="1785302"/>
                </a:lnTo>
                <a:lnTo>
                  <a:pt x="0" y="0"/>
                </a:lnTo>
                <a:close/>
              </a:path>
            </a:pathLst>
          </a:custGeom>
          <a:blipFill>
            <a:blip r:embed="rId10">
              <a:extLst>
                <a:ext uri="{96DAC541-7B7A-43D3-8B79-37D633B846F1}">
                  <asvg:svgBlip xmlns:asvg="http://schemas.microsoft.com/office/drawing/2016/SVG/main" r:embed="rId11"/>
                </a:ext>
              </a:extLst>
            </a:blip>
            <a:stretch>
              <a:fillRect t="-99" b="-99"/>
            </a:stretch>
          </a:blipFill>
        </p:spPr>
        <p:txBody>
          <a:bodyPr/>
          <a:lstStyle/>
          <a:p>
            <a:endParaRPr lang="en-US"/>
          </a:p>
        </p:txBody>
      </p:sp>
      <p:sp>
        <p:nvSpPr>
          <p:cNvPr id="14" name="Freeform 14"/>
          <p:cNvSpPr/>
          <p:nvPr/>
        </p:nvSpPr>
        <p:spPr>
          <a:xfrm>
            <a:off x="3299775" y="6569092"/>
            <a:ext cx="1659412" cy="1560735"/>
          </a:xfrm>
          <a:custGeom>
            <a:avLst/>
            <a:gdLst/>
            <a:ahLst/>
            <a:cxnLst/>
            <a:rect l="l" t="t" r="r" b="b"/>
            <a:pathLst>
              <a:path w="1659412" h="1667750">
                <a:moveTo>
                  <a:pt x="0" y="0"/>
                </a:moveTo>
                <a:lnTo>
                  <a:pt x="1659412" y="0"/>
                </a:lnTo>
                <a:lnTo>
                  <a:pt x="1659412" y="1667750"/>
                </a:lnTo>
                <a:lnTo>
                  <a:pt x="0" y="1667750"/>
                </a:lnTo>
                <a:lnTo>
                  <a:pt x="0" y="0"/>
                </a:lnTo>
                <a:close/>
              </a:path>
            </a:pathLst>
          </a:custGeom>
          <a:blipFill>
            <a:blip r:embed="rId12">
              <a:extLst>
                <a:ext uri="{96DAC541-7B7A-43D3-8B79-37D633B846F1}">
                  <asvg:svgBlip xmlns:asvg="http://schemas.microsoft.com/office/drawing/2016/SVG/main" r:embed="rId13"/>
                </a:ext>
              </a:extLst>
            </a:blip>
            <a:stretch>
              <a:fillRect t="-34" b="-34"/>
            </a:stretch>
          </a:blipFill>
        </p:spPr>
        <p:txBody>
          <a:bodyPr/>
          <a:lstStyle/>
          <a:p>
            <a:endParaRPr lang="en-US"/>
          </a:p>
        </p:txBody>
      </p:sp>
      <p:sp>
        <p:nvSpPr>
          <p:cNvPr id="15" name="Freeform 15"/>
          <p:cNvSpPr/>
          <p:nvPr/>
        </p:nvSpPr>
        <p:spPr>
          <a:xfrm>
            <a:off x="12202089" y="6569092"/>
            <a:ext cx="2506619" cy="1547975"/>
          </a:xfrm>
          <a:custGeom>
            <a:avLst/>
            <a:gdLst/>
            <a:ahLst/>
            <a:cxnLst/>
            <a:rect l="l" t="t" r="r" b="b"/>
            <a:pathLst>
              <a:path w="2506619" h="1667750">
                <a:moveTo>
                  <a:pt x="0" y="0"/>
                </a:moveTo>
                <a:lnTo>
                  <a:pt x="2506619" y="0"/>
                </a:lnTo>
                <a:lnTo>
                  <a:pt x="2506619" y="1667750"/>
                </a:lnTo>
                <a:lnTo>
                  <a:pt x="0" y="1667750"/>
                </a:lnTo>
                <a:lnTo>
                  <a:pt x="0" y="0"/>
                </a:lnTo>
                <a:close/>
              </a:path>
            </a:pathLst>
          </a:custGeom>
          <a:blipFill>
            <a:blip r:embed="rId14">
              <a:extLst>
                <a:ext uri="{96DAC541-7B7A-43D3-8B79-37D633B846F1}">
                  <asvg:svgBlip xmlns:asvg="http://schemas.microsoft.com/office/drawing/2016/SVG/main" r:embed="rId15"/>
                </a:ext>
              </a:extLst>
            </a:blip>
            <a:stretch>
              <a:fillRect t="-99" b="-99"/>
            </a:stretch>
          </a:blipFill>
        </p:spPr>
        <p:txBody>
          <a:bodyPr/>
          <a:lstStyle/>
          <a:p>
            <a:endParaRPr lang="en-US"/>
          </a:p>
        </p:txBody>
      </p:sp>
      <p:sp>
        <p:nvSpPr>
          <p:cNvPr id="16" name="Freeform 16"/>
          <p:cNvSpPr/>
          <p:nvPr/>
        </p:nvSpPr>
        <p:spPr>
          <a:xfrm>
            <a:off x="0" y="1028700"/>
            <a:ext cx="2137133" cy="1469279"/>
          </a:xfrm>
          <a:custGeom>
            <a:avLst/>
            <a:gdLst/>
            <a:ahLst/>
            <a:cxnLst/>
            <a:rect l="l" t="t" r="r" b="b"/>
            <a:pathLst>
              <a:path w="2137133" h="1469279">
                <a:moveTo>
                  <a:pt x="0" y="0"/>
                </a:moveTo>
                <a:lnTo>
                  <a:pt x="2137133" y="0"/>
                </a:lnTo>
                <a:lnTo>
                  <a:pt x="2137133" y="1469279"/>
                </a:lnTo>
                <a:lnTo>
                  <a:pt x="0" y="1469279"/>
                </a:lnTo>
                <a:lnTo>
                  <a:pt x="0" y="0"/>
                </a:lnTo>
                <a:close/>
              </a:path>
            </a:pathLst>
          </a:custGeom>
          <a:blipFill>
            <a:blip r:embed="rId16">
              <a:extLst>
                <a:ext uri="{96DAC541-7B7A-43D3-8B79-37D633B846F1}">
                  <asvg:svgBlip xmlns:asvg="http://schemas.microsoft.com/office/drawing/2016/SVG/main" r:embed="rId17"/>
                </a:ext>
              </a:extLst>
            </a:blip>
            <a:stretch>
              <a:fillRect t="-101" b="-101"/>
            </a:stretch>
          </a:blipFill>
        </p:spPr>
        <p:txBody>
          <a:bodyPr/>
          <a:lstStyle/>
          <a:p>
            <a:endParaRPr lang="en-US"/>
          </a:p>
        </p:txBody>
      </p:sp>
      <p:sp>
        <p:nvSpPr>
          <p:cNvPr id="17" name="Freeform 17"/>
          <p:cNvSpPr/>
          <p:nvPr/>
        </p:nvSpPr>
        <p:spPr>
          <a:xfrm flipH="1">
            <a:off x="16150867" y="1028700"/>
            <a:ext cx="2137133" cy="1469279"/>
          </a:xfrm>
          <a:custGeom>
            <a:avLst/>
            <a:gdLst/>
            <a:ahLst/>
            <a:cxnLst/>
            <a:rect l="l" t="t" r="r" b="b"/>
            <a:pathLst>
              <a:path w="2137133" h="1469279">
                <a:moveTo>
                  <a:pt x="2137133" y="0"/>
                </a:moveTo>
                <a:lnTo>
                  <a:pt x="0" y="0"/>
                </a:lnTo>
                <a:lnTo>
                  <a:pt x="0" y="1469279"/>
                </a:lnTo>
                <a:lnTo>
                  <a:pt x="2137133" y="1469279"/>
                </a:lnTo>
                <a:lnTo>
                  <a:pt x="2137133" y="0"/>
                </a:lnTo>
                <a:close/>
              </a:path>
            </a:pathLst>
          </a:custGeom>
          <a:blipFill>
            <a:blip r:embed="rId16">
              <a:extLst>
                <a:ext uri="{96DAC541-7B7A-43D3-8B79-37D633B846F1}">
                  <asvg:svgBlip xmlns:asvg="http://schemas.microsoft.com/office/drawing/2016/SVG/main" r:embed="rId17"/>
                </a:ext>
              </a:extLst>
            </a:blip>
            <a:stretch>
              <a:fillRect t="-101" b="-101"/>
            </a:stretch>
          </a:blipFill>
        </p:spPr>
        <p:txBody>
          <a:bodyPr/>
          <a:lstStyle/>
          <a:p>
            <a:endParaRPr lang="en-US"/>
          </a:p>
        </p:txBody>
      </p:sp>
      <p:sp>
        <p:nvSpPr>
          <p:cNvPr id="18" name="Freeform 18"/>
          <p:cNvSpPr/>
          <p:nvPr/>
        </p:nvSpPr>
        <p:spPr>
          <a:xfrm flipH="1">
            <a:off x="9167336" y="6518112"/>
            <a:ext cx="2860044" cy="2295185"/>
          </a:xfrm>
          <a:custGeom>
            <a:avLst/>
            <a:gdLst/>
            <a:ahLst/>
            <a:cxnLst/>
            <a:rect l="l" t="t" r="r" b="b"/>
            <a:pathLst>
              <a:path w="2860044" h="2295185">
                <a:moveTo>
                  <a:pt x="2860044" y="0"/>
                </a:moveTo>
                <a:lnTo>
                  <a:pt x="0" y="0"/>
                </a:lnTo>
                <a:lnTo>
                  <a:pt x="0" y="2295185"/>
                </a:lnTo>
                <a:lnTo>
                  <a:pt x="2860044" y="2295185"/>
                </a:lnTo>
                <a:lnTo>
                  <a:pt x="2860044" y="0"/>
                </a:lnTo>
                <a:close/>
              </a:path>
            </a:pathLst>
          </a:custGeom>
          <a:blipFill>
            <a:blip r:embed="rId18">
              <a:extLst>
                <a:ext uri="{96DAC541-7B7A-43D3-8B79-37D633B846F1}">
                  <asvg:svgBlip xmlns:asvg="http://schemas.microsoft.com/office/drawing/2016/SVG/main" r:embed="rId19"/>
                </a:ext>
              </a:extLst>
            </a:blip>
            <a:stretch>
              <a:fillRect t="-92" b="-92"/>
            </a:stretch>
          </a:blipFill>
        </p:spPr>
        <p:txBody>
          <a:bodyPr/>
          <a:lstStyle/>
          <a:p>
            <a:endParaRPr lang="en-US"/>
          </a:p>
        </p:txBody>
      </p:sp>
      <p:sp>
        <p:nvSpPr>
          <p:cNvPr id="19" name="Freeform 19"/>
          <p:cNvSpPr/>
          <p:nvPr/>
        </p:nvSpPr>
        <p:spPr>
          <a:xfrm flipV="1">
            <a:off x="6445139" y="6518112"/>
            <a:ext cx="2679811" cy="2598300"/>
          </a:xfrm>
          <a:custGeom>
            <a:avLst/>
            <a:gdLst/>
            <a:ahLst/>
            <a:cxnLst/>
            <a:rect l="l" t="t" r="r" b="b"/>
            <a:pathLst>
              <a:path w="2679811" h="2598300">
                <a:moveTo>
                  <a:pt x="0" y="2598300"/>
                </a:moveTo>
                <a:lnTo>
                  <a:pt x="2679811" y="2598300"/>
                </a:lnTo>
                <a:lnTo>
                  <a:pt x="2679811" y="0"/>
                </a:lnTo>
                <a:lnTo>
                  <a:pt x="0" y="0"/>
                </a:lnTo>
                <a:lnTo>
                  <a:pt x="0" y="2598300"/>
                </a:lnTo>
                <a:close/>
              </a:path>
            </a:pathLst>
          </a:custGeom>
          <a:blipFill>
            <a:blip r:embed="rId20">
              <a:extLst>
                <a:ext uri="{96DAC541-7B7A-43D3-8B79-37D633B846F1}">
                  <asvg:svgBlip xmlns:asvg="http://schemas.microsoft.com/office/drawing/2016/SVG/main" r:embed="rId21"/>
                </a:ext>
              </a:extLst>
            </a:blip>
            <a:stretch>
              <a:fillRect l="-77" r="-77"/>
            </a:stretch>
          </a:blipFill>
        </p:spPr>
        <p:txBody>
          <a:bodyPr/>
          <a:lstStyle/>
          <a:p>
            <a:endParaRPr lang="en-US"/>
          </a:p>
        </p:txBody>
      </p:sp>
      <p:sp>
        <p:nvSpPr>
          <p:cNvPr id="20" name="Freeform 20"/>
          <p:cNvSpPr/>
          <p:nvPr/>
        </p:nvSpPr>
        <p:spPr>
          <a:xfrm flipH="1" flipV="1">
            <a:off x="9364448" y="2524832"/>
            <a:ext cx="2812792" cy="1554067"/>
          </a:xfrm>
          <a:custGeom>
            <a:avLst/>
            <a:gdLst/>
            <a:ahLst/>
            <a:cxnLst/>
            <a:rect l="l" t="t" r="r" b="b"/>
            <a:pathLst>
              <a:path w="2812792" h="1554067">
                <a:moveTo>
                  <a:pt x="2812792" y="1554067"/>
                </a:moveTo>
                <a:lnTo>
                  <a:pt x="0" y="1554067"/>
                </a:lnTo>
                <a:lnTo>
                  <a:pt x="0" y="0"/>
                </a:lnTo>
                <a:lnTo>
                  <a:pt x="2812792" y="0"/>
                </a:lnTo>
                <a:lnTo>
                  <a:pt x="2812792" y="1554067"/>
                </a:lnTo>
                <a:close/>
              </a:path>
            </a:pathLst>
          </a:custGeom>
          <a:blipFill>
            <a:blip r:embed="rId22">
              <a:extLst>
                <a:ext uri="{96DAC541-7B7A-43D3-8B79-37D633B846F1}">
                  <asvg:svgBlip xmlns:asvg="http://schemas.microsoft.com/office/drawing/2016/SVG/main" r:embed="rId23"/>
                </a:ext>
              </a:extLst>
            </a:blip>
            <a:stretch>
              <a:fillRect t="-140" b="-140"/>
            </a:stretch>
          </a:blipFill>
        </p:spPr>
        <p:txBody>
          <a:bodyPr/>
          <a:lstStyle/>
          <a:p>
            <a:endParaRPr lang="en-US"/>
          </a:p>
        </p:txBody>
      </p:sp>
      <p:sp>
        <p:nvSpPr>
          <p:cNvPr id="21" name="TextBox 21"/>
          <p:cNvSpPr txBox="1"/>
          <p:nvPr/>
        </p:nvSpPr>
        <p:spPr>
          <a:xfrm>
            <a:off x="8492311" y="4381500"/>
            <a:ext cx="1350050" cy="663726"/>
          </a:xfrm>
          <a:prstGeom prst="rect">
            <a:avLst/>
          </a:prstGeom>
        </p:spPr>
        <p:txBody>
          <a:bodyPr lIns="0" tIns="0" rIns="0" bIns="0" rtlCol="0" anchor="t">
            <a:spAutoFit/>
          </a:bodyPr>
          <a:lstStyle/>
          <a:p>
            <a:pPr algn="l">
              <a:lnSpc>
                <a:spcPts val="4576"/>
              </a:lnSpc>
            </a:pPr>
            <a:r>
              <a:rPr lang="en-US" sz="3269">
                <a:solidFill>
                  <a:srgbClr val="285598"/>
                </a:solidFill>
                <a:latin typeface="Hagrid Ultra-Bold"/>
                <a:ea typeface="Hagrid Ultra-Bold"/>
                <a:cs typeface="Hagrid Ultra-Bold"/>
                <a:sym typeface="Hagrid Ultra-Bold"/>
              </a:rPr>
              <a:t>Data</a:t>
            </a:r>
          </a:p>
        </p:txBody>
      </p:sp>
      <p:sp>
        <p:nvSpPr>
          <p:cNvPr id="22" name="TextBox 22"/>
          <p:cNvSpPr txBox="1"/>
          <p:nvPr/>
        </p:nvSpPr>
        <p:spPr>
          <a:xfrm>
            <a:off x="10240495" y="8706267"/>
            <a:ext cx="7018805" cy="1138068"/>
          </a:xfrm>
          <a:prstGeom prst="rect">
            <a:avLst/>
          </a:prstGeom>
        </p:spPr>
        <p:txBody>
          <a:bodyPr lIns="0" tIns="0" rIns="0" bIns="0" rtlCol="0" anchor="t">
            <a:spAutoFit/>
          </a:bodyPr>
          <a:lstStyle/>
          <a:p>
            <a:pPr algn="ctr">
              <a:lnSpc>
                <a:spcPts val="4616"/>
              </a:lnSpc>
            </a:pPr>
            <a:r>
              <a:rPr lang="en-US" sz="3297" dirty="0">
                <a:solidFill>
                  <a:srgbClr val="285598"/>
                </a:solidFill>
                <a:latin typeface="Roboto"/>
                <a:ea typeface="Roboto"/>
                <a:cs typeface="Roboto"/>
                <a:sym typeface="Roboto"/>
              </a:rPr>
              <a:t>Friendly interface, users can get used to it after the first few minutes of use</a:t>
            </a:r>
          </a:p>
        </p:txBody>
      </p:sp>
      <p:sp>
        <p:nvSpPr>
          <p:cNvPr id="23" name="TextBox 23"/>
          <p:cNvSpPr txBox="1"/>
          <p:nvPr/>
        </p:nvSpPr>
        <p:spPr>
          <a:xfrm>
            <a:off x="1196831" y="8706267"/>
            <a:ext cx="6832744" cy="1138068"/>
          </a:xfrm>
          <a:prstGeom prst="rect">
            <a:avLst/>
          </a:prstGeom>
        </p:spPr>
        <p:txBody>
          <a:bodyPr lIns="0" tIns="0" rIns="0" bIns="0" rtlCol="0" anchor="t">
            <a:spAutoFit/>
          </a:bodyPr>
          <a:lstStyle/>
          <a:p>
            <a:pPr algn="ctr">
              <a:lnSpc>
                <a:spcPts val="4616"/>
              </a:lnSpc>
            </a:pPr>
            <a:r>
              <a:rPr lang="en-US" sz="3297" dirty="0">
                <a:solidFill>
                  <a:srgbClr val="285598"/>
                </a:solidFill>
                <a:latin typeface="Roboto"/>
                <a:ea typeface="Roboto"/>
                <a:cs typeface="Roboto"/>
                <a:sym typeface="Roboto"/>
              </a:rPr>
              <a:t>Used for web environment, supports most browsers.</a:t>
            </a:r>
          </a:p>
        </p:txBody>
      </p:sp>
      <p:sp>
        <p:nvSpPr>
          <p:cNvPr id="24" name="TextBox 24"/>
          <p:cNvSpPr txBox="1"/>
          <p:nvPr/>
        </p:nvSpPr>
        <p:spPr>
          <a:xfrm>
            <a:off x="2702207" y="8199585"/>
            <a:ext cx="3792194" cy="659916"/>
          </a:xfrm>
          <a:prstGeom prst="rect">
            <a:avLst/>
          </a:prstGeom>
        </p:spPr>
        <p:txBody>
          <a:bodyPr lIns="0" tIns="0" rIns="0" bIns="0" rtlCol="0" anchor="t">
            <a:spAutoFit/>
          </a:bodyPr>
          <a:lstStyle/>
          <a:p>
            <a:pPr algn="l">
              <a:lnSpc>
                <a:spcPts val="4576"/>
              </a:lnSpc>
            </a:pPr>
            <a:r>
              <a:rPr lang="en-US" sz="3269">
                <a:solidFill>
                  <a:srgbClr val="285598"/>
                </a:solidFill>
                <a:latin typeface="Hagrid Ultra-Bold"/>
                <a:ea typeface="Hagrid Ultra-Bold"/>
                <a:cs typeface="Hagrid Ultra-Bold"/>
                <a:sym typeface="Hagrid Ultra-Bold"/>
              </a:rPr>
              <a:t>Environment</a:t>
            </a:r>
          </a:p>
        </p:txBody>
      </p:sp>
      <p:sp>
        <p:nvSpPr>
          <p:cNvPr id="25" name="TextBox 25"/>
          <p:cNvSpPr txBox="1"/>
          <p:nvPr/>
        </p:nvSpPr>
        <p:spPr>
          <a:xfrm>
            <a:off x="12346400" y="8227701"/>
            <a:ext cx="2806995" cy="663726"/>
          </a:xfrm>
          <a:prstGeom prst="rect">
            <a:avLst/>
          </a:prstGeom>
        </p:spPr>
        <p:txBody>
          <a:bodyPr lIns="0" tIns="0" rIns="0" bIns="0" rtlCol="0" anchor="t">
            <a:spAutoFit/>
          </a:bodyPr>
          <a:lstStyle/>
          <a:p>
            <a:pPr algn="l">
              <a:lnSpc>
                <a:spcPts val="4576"/>
              </a:lnSpc>
            </a:pPr>
            <a:r>
              <a:rPr lang="en-US" sz="3269">
                <a:solidFill>
                  <a:srgbClr val="285598"/>
                </a:solidFill>
                <a:latin typeface="Hagrid Ultra-Bold"/>
                <a:ea typeface="Hagrid Ultra-Bold"/>
                <a:cs typeface="Hagrid Ultra-Bold"/>
                <a:sym typeface="Hagrid Ultra-Bold"/>
              </a:rPr>
              <a:t>Easy to use</a:t>
            </a:r>
          </a:p>
        </p:txBody>
      </p:sp>
      <p:sp>
        <p:nvSpPr>
          <p:cNvPr id="26" name="TextBox 26"/>
          <p:cNvSpPr txBox="1"/>
          <p:nvPr/>
        </p:nvSpPr>
        <p:spPr>
          <a:xfrm>
            <a:off x="1665926" y="4381500"/>
            <a:ext cx="3000879" cy="663726"/>
          </a:xfrm>
          <a:prstGeom prst="rect">
            <a:avLst/>
          </a:prstGeom>
        </p:spPr>
        <p:txBody>
          <a:bodyPr lIns="0" tIns="0" rIns="0" bIns="0" rtlCol="0" anchor="t">
            <a:spAutoFit/>
          </a:bodyPr>
          <a:lstStyle/>
          <a:p>
            <a:pPr algn="l">
              <a:lnSpc>
                <a:spcPts val="4576"/>
              </a:lnSpc>
            </a:pPr>
            <a:r>
              <a:rPr lang="en-US" sz="3269" dirty="0">
                <a:solidFill>
                  <a:srgbClr val="285598"/>
                </a:solidFill>
                <a:latin typeface="Hagrid Ultra-Bold"/>
                <a:ea typeface="Hagrid Ultra-Bold"/>
                <a:cs typeface="Hagrid Ultra-Bold"/>
                <a:sym typeface="Hagrid Ultra-Bold"/>
              </a:rPr>
              <a:t>Technology</a:t>
            </a:r>
          </a:p>
        </p:txBody>
      </p:sp>
      <p:sp>
        <p:nvSpPr>
          <p:cNvPr id="27" name="TextBox 27"/>
          <p:cNvSpPr txBox="1"/>
          <p:nvPr/>
        </p:nvSpPr>
        <p:spPr>
          <a:xfrm>
            <a:off x="13042261" y="4948551"/>
            <a:ext cx="4466397" cy="649663"/>
          </a:xfrm>
          <a:prstGeom prst="rect">
            <a:avLst/>
          </a:prstGeom>
        </p:spPr>
        <p:txBody>
          <a:bodyPr lIns="0" tIns="0" rIns="0" bIns="0" rtlCol="0" anchor="t">
            <a:spAutoFit/>
          </a:bodyPr>
          <a:lstStyle/>
          <a:p>
            <a:pPr algn="l">
              <a:lnSpc>
                <a:spcPts val="4616"/>
              </a:lnSpc>
            </a:pPr>
            <a:r>
              <a:rPr lang="en-US" sz="3297">
                <a:solidFill>
                  <a:srgbClr val="285598"/>
                </a:solidFill>
                <a:latin typeface="Roboto"/>
                <a:ea typeface="Roboto"/>
                <a:cs typeface="Roboto"/>
                <a:sym typeface="Roboto"/>
              </a:rPr>
              <a:t>Using the MVC pattern.</a:t>
            </a:r>
          </a:p>
        </p:txBody>
      </p:sp>
      <p:sp>
        <p:nvSpPr>
          <p:cNvPr id="28" name="TextBox 28"/>
          <p:cNvSpPr txBox="1"/>
          <p:nvPr/>
        </p:nvSpPr>
        <p:spPr>
          <a:xfrm>
            <a:off x="625501" y="4948551"/>
            <a:ext cx="5081728" cy="1212730"/>
          </a:xfrm>
          <a:prstGeom prst="rect">
            <a:avLst/>
          </a:prstGeom>
        </p:spPr>
        <p:txBody>
          <a:bodyPr lIns="0" tIns="0" rIns="0" bIns="0" rtlCol="0" anchor="t">
            <a:spAutoFit/>
          </a:bodyPr>
          <a:lstStyle/>
          <a:p>
            <a:pPr algn="ctr">
              <a:lnSpc>
                <a:spcPts val="4576"/>
              </a:lnSpc>
            </a:pPr>
            <a:r>
              <a:rPr lang="en-US" sz="3250" dirty="0" err="1">
                <a:solidFill>
                  <a:srgbClr val="285598"/>
                </a:solidFill>
                <a:latin typeface="Roboto"/>
                <a:ea typeface="Roboto"/>
                <a:cs typeface="Roboto"/>
                <a:sym typeface="Roboto"/>
              </a:rPr>
              <a:t>NextJS</a:t>
            </a:r>
            <a:r>
              <a:rPr lang="en-US" sz="3250" dirty="0">
                <a:solidFill>
                  <a:srgbClr val="285598"/>
                </a:solidFill>
                <a:latin typeface="Roboto"/>
                <a:ea typeface="Roboto"/>
                <a:cs typeface="Roboto"/>
                <a:sym typeface="Roboto"/>
              </a:rPr>
              <a:t>, Tailwind, MongoDB. </a:t>
            </a:r>
          </a:p>
        </p:txBody>
      </p:sp>
      <p:sp>
        <p:nvSpPr>
          <p:cNvPr id="29" name="TextBox 29"/>
          <p:cNvSpPr txBox="1"/>
          <p:nvPr/>
        </p:nvSpPr>
        <p:spPr>
          <a:xfrm>
            <a:off x="14373789" y="4441035"/>
            <a:ext cx="1821796" cy="659916"/>
          </a:xfrm>
          <a:prstGeom prst="rect">
            <a:avLst/>
          </a:prstGeom>
        </p:spPr>
        <p:txBody>
          <a:bodyPr lIns="0" tIns="0" rIns="0" bIns="0" rtlCol="0" anchor="t">
            <a:spAutoFit/>
          </a:bodyPr>
          <a:lstStyle/>
          <a:p>
            <a:pPr algn="l">
              <a:lnSpc>
                <a:spcPts val="4576"/>
              </a:lnSpc>
            </a:pPr>
            <a:r>
              <a:rPr lang="en-US" sz="3269">
                <a:solidFill>
                  <a:srgbClr val="285598"/>
                </a:solidFill>
                <a:latin typeface="Hagrid Ultra-Bold"/>
                <a:ea typeface="Hagrid Ultra-Bold"/>
                <a:cs typeface="Hagrid Ultra-Bold"/>
                <a:sym typeface="Hagrid Ultra-Bold"/>
              </a:rPr>
              <a:t>Model</a:t>
            </a:r>
          </a:p>
        </p:txBody>
      </p:sp>
      <p:sp>
        <p:nvSpPr>
          <p:cNvPr id="30" name="TextBox 30"/>
          <p:cNvSpPr txBox="1"/>
          <p:nvPr/>
        </p:nvSpPr>
        <p:spPr>
          <a:xfrm>
            <a:off x="2213153" y="1284877"/>
            <a:ext cx="13861694" cy="1115423"/>
          </a:xfrm>
          <a:prstGeom prst="rect">
            <a:avLst/>
          </a:prstGeom>
        </p:spPr>
        <p:txBody>
          <a:bodyPr lIns="0" tIns="0" rIns="0" bIns="0" rtlCol="0" anchor="t">
            <a:spAutoFit/>
          </a:bodyPr>
          <a:lstStyle/>
          <a:p>
            <a:pPr algn="l">
              <a:lnSpc>
                <a:spcPts val="7819"/>
              </a:lnSpc>
            </a:pPr>
            <a:r>
              <a:rPr lang="en-US" sz="5585">
                <a:solidFill>
                  <a:srgbClr val="285598"/>
                </a:solidFill>
                <a:latin typeface="Hagrid Ultra-Bold"/>
                <a:ea typeface="Hagrid Ultra-Bold"/>
                <a:cs typeface="Hagrid Ultra-Bold"/>
                <a:sym typeface="Hagrid Ultra-Bold"/>
              </a:rPr>
              <a:t>ARCHITECTURE AND CONSTRAINTS</a:t>
            </a:r>
          </a:p>
        </p:txBody>
      </p:sp>
      <p:grpSp>
        <p:nvGrpSpPr>
          <p:cNvPr id="31" name="Group 31"/>
          <p:cNvGrpSpPr/>
          <p:nvPr/>
        </p:nvGrpSpPr>
        <p:grpSpPr>
          <a:xfrm>
            <a:off x="4083058" y="613374"/>
            <a:ext cx="13800599" cy="57150"/>
            <a:chOff x="0" y="0"/>
            <a:chExt cx="18400799" cy="76200"/>
          </a:xfrm>
        </p:grpSpPr>
        <p:sp>
          <p:nvSpPr>
            <p:cNvPr id="32" name="Freeform 32"/>
            <p:cNvSpPr/>
            <p:nvPr/>
          </p:nvSpPr>
          <p:spPr>
            <a:xfrm>
              <a:off x="33782" y="0"/>
              <a:ext cx="18350104" cy="93091"/>
            </a:xfrm>
            <a:custGeom>
              <a:avLst/>
              <a:gdLst/>
              <a:ahLst/>
              <a:cxnLst/>
              <a:rect l="l" t="t" r="r" b="b"/>
              <a:pathLst>
                <a:path w="18350104" h="93091">
                  <a:moveTo>
                    <a:pt x="0" y="25400"/>
                  </a:moveTo>
                  <a:lnTo>
                    <a:pt x="18349976" y="0"/>
                  </a:lnTo>
                  <a:lnTo>
                    <a:pt x="18350104" y="67691"/>
                  </a:lnTo>
                  <a:lnTo>
                    <a:pt x="127" y="93091"/>
                  </a:lnTo>
                  <a:close/>
                </a:path>
              </a:pathLst>
            </a:custGeom>
            <a:solidFill>
              <a:srgbClr val="005396"/>
            </a:solidFill>
          </p:spPr>
          <p:txBody>
            <a:bodyPr/>
            <a:lstStyle/>
            <a:p>
              <a:endParaRPr lang="en-US"/>
            </a:p>
          </p:txBody>
        </p:sp>
      </p:grpSp>
      <p:grpSp>
        <p:nvGrpSpPr>
          <p:cNvPr id="33" name="Group 33"/>
          <p:cNvGrpSpPr/>
          <p:nvPr/>
        </p:nvGrpSpPr>
        <p:grpSpPr>
          <a:xfrm>
            <a:off x="847904" y="354699"/>
            <a:ext cx="3056808" cy="597801"/>
            <a:chOff x="0" y="0"/>
            <a:chExt cx="4075744" cy="797067"/>
          </a:xfrm>
        </p:grpSpPr>
        <p:sp>
          <p:nvSpPr>
            <p:cNvPr id="34" name="Freeform 34"/>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35" name="TextBox 35"/>
            <p:cNvSpPr txBox="1"/>
            <p:nvPr/>
          </p:nvSpPr>
          <p:spPr>
            <a:xfrm>
              <a:off x="536201" y="90313"/>
              <a:ext cx="3539543" cy="706754"/>
            </a:xfrm>
            <a:prstGeom prst="rect">
              <a:avLst/>
            </a:prstGeom>
          </p:spPr>
          <p:txBody>
            <a:bodyPr lIns="0" tIns="0" rIns="0" bIns="0" rtlCol="0" anchor="t">
              <a:spAutoFit/>
            </a:bodyPr>
            <a:lstStyle/>
            <a:p>
              <a:pPr algn="ctr">
                <a:lnSpc>
                  <a:spcPts val="4200"/>
                </a:lnSpc>
              </a:pPr>
              <a:r>
                <a:rPr lang="en-US" sz="3000" dirty="0">
                  <a:solidFill>
                    <a:srgbClr val="005396"/>
                  </a:solidFill>
                  <a:latin typeface="Hagrid Ultra-Bold"/>
                  <a:ea typeface="Hagrid Ultra-Bold"/>
                  <a:cs typeface="Hagrid Ultra-Bold"/>
                  <a:sym typeface="Hagrid Ultra-Bold"/>
                </a:rPr>
                <a:t>5CLCsCan</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5396"/>
        </a:solidFill>
        <a:effectLst/>
      </p:bgPr>
    </p:bg>
    <p:spTree>
      <p:nvGrpSpPr>
        <p:cNvPr id="1" name=""/>
        <p:cNvGrpSpPr/>
        <p:nvPr/>
      </p:nvGrpSpPr>
      <p:grpSpPr>
        <a:xfrm>
          <a:off x="0" y="0"/>
          <a:ext cx="0" cy="0"/>
          <a:chOff x="0" y="0"/>
          <a:chExt cx="0" cy="0"/>
        </a:xfrm>
      </p:grpSpPr>
      <p:sp>
        <p:nvSpPr>
          <p:cNvPr id="2" name="Freeform 2"/>
          <p:cNvSpPr/>
          <p:nvPr/>
        </p:nvSpPr>
        <p:spPr>
          <a:xfrm>
            <a:off x="17521792" y="182008"/>
            <a:ext cx="465294" cy="488014"/>
          </a:xfrm>
          <a:custGeom>
            <a:avLst/>
            <a:gdLst/>
            <a:ahLst/>
            <a:cxnLst/>
            <a:rect l="l" t="t" r="r" b="b"/>
            <a:pathLst>
              <a:path w="465294" h="488014">
                <a:moveTo>
                  <a:pt x="0" y="0"/>
                </a:moveTo>
                <a:lnTo>
                  <a:pt x="465294" y="0"/>
                </a:lnTo>
                <a:lnTo>
                  <a:pt x="465294" y="488014"/>
                </a:lnTo>
                <a:lnTo>
                  <a:pt x="0" y="488014"/>
                </a:lnTo>
                <a:lnTo>
                  <a:pt x="0" y="0"/>
                </a:lnTo>
                <a:close/>
              </a:path>
            </a:pathLst>
          </a:custGeom>
          <a:blipFill>
            <a:blip r:embed="rId2">
              <a:extLst>
                <a:ext uri="{96DAC541-7B7A-43D3-8B79-37D633B846F1}">
                  <asvg:svgBlip xmlns:asvg="http://schemas.microsoft.com/office/drawing/2016/SVG/main" r:embed="rId3"/>
                </a:ext>
              </a:extLst>
            </a:blip>
            <a:stretch>
              <a:fillRect l="-17568" r="-17568"/>
            </a:stretch>
          </a:blipFill>
        </p:spPr>
        <p:txBody>
          <a:bodyPr/>
          <a:lstStyle/>
          <a:p>
            <a:endParaRPr lang="en-US"/>
          </a:p>
        </p:txBody>
      </p:sp>
      <p:sp>
        <p:nvSpPr>
          <p:cNvPr id="3" name="Freeform 3"/>
          <p:cNvSpPr/>
          <p:nvPr/>
        </p:nvSpPr>
        <p:spPr>
          <a:xfrm>
            <a:off x="2197649" y="2003982"/>
            <a:ext cx="12634012" cy="6468064"/>
          </a:xfrm>
          <a:custGeom>
            <a:avLst/>
            <a:gdLst/>
            <a:ahLst/>
            <a:cxnLst/>
            <a:rect l="l" t="t" r="r" b="b"/>
            <a:pathLst>
              <a:path w="12634012" h="6468064">
                <a:moveTo>
                  <a:pt x="0" y="0"/>
                </a:moveTo>
                <a:lnTo>
                  <a:pt x="12634012" y="0"/>
                </a:lnTo>
                <a:lnTo>
                  <a:pt x="12634012" y="6468064"/>
                </a:lnTo>
                <a:lnTo>
                  <a:pt x="0" y="64680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2197649" y="1163620"/>
            <a:ext cx="9217556" cy="993486"/>
          </a:xfrm>
          <a:custGeom>
            <a:avLst/>
            <a:gdLst/>
            <a:ahLst/>
            <a:cxnLst/>
            <a:rect l="l" t="t" r="r" b="b"/>
            <a:pathLst>
              <a:path w="9217556" h="993486">
                <a:moveTo>
                  <a:pt x="0" y="0"/>
                </a:moveTo>
                <a:lnTo>
                  <a:pt x="9217556" y="0"/>
                </a:lnTo>
                <a:lnTo>
                  <a:pt x="9217556" y="993486"/>
                </a:lnTo>
                <a:lnTo>
                  <a:pt x="0" y="993486"/>
                </a:lnTo>
                <a:lnTo>
                  <a:pt x="0" y="0"/>
                </a:lnTo>
                <a:close/>
              </a:path>
            </a:pathLst>
          </a:custGeom>
          <a:blipFill>
            <a:blip r:embed="rId6">
              <a:extLst>
                <a:ext uri="{96DAC541-7B7A-43D3-8B79-37D633B846F1}">
                  <asvg:svgBlip xmlns:asvg="http://schemas.microsoft.com/office/drawing/2016/SVG/main" r:embed="rId7"/>
                </a:ext>
              </a:extLst>
            </a:blip>
            <a:stretch>
              <a:fillRect t="-321407" b="-321407"/>
            </a:stretch>
          </a:blipFill>
        </p:spPr>
        <p:txBody>
          <a:bodyPr/>
          <a:lstStyle/>
          <a:p>
            <a:endParaRPr lang="en-US"/>
          </a:p>
        </p:txBody>
      </p:sp>
      <p:sp>
        <p:nvSpPr>
          <p:cNvPr id="5" name="Freeform 5"/>
          <p:cNvSpPr/>
          <p:nvPr/>
        </p:nvSpPr>
        <p:spPr>
          <a:xfrm>
            <a:off x="2298526" y="2752410"/>
            <a:ext cx="5595133" cy="5150185"/>
          </a:xfrm>
          <a:custGeom>
            <a:avLst/>
            <a:gdLst/>
            <a:ahLst/>
            <a:cxnLst/>
            <a:rect l="l" t="t" r="r" b="b"/>
            <a:pathLst>
              <a:path w="5595133" h="5150185">
                <a:moveTo>
                  <a:pt x="0" y="0"/>
                </a:moveTo>
                <a:lnTo>
                  <a:pt x="5595133" y="0"/>
                </a:lnTo>
                <a:lnTo>
                  <a:pt x="5595133" y="5150185"/>
                </a:lnTo>
                <a:lnTo>
                  <a:pt x="0" y="51501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2298526" y="2335909"/>
            <a:ext cx="5206449" cy="561161"/>
          </a:xfrm>
          <a:custGeom>
            <a:avLst/>
            <a:gdLst/>
            <a:ahLst/>
            <a:cxnLst/>
            <a:rect l="l" t="t" r="r" b="b"/>
            <a:pathLst>
              <a:path w="5206449" h="561161">
                <a:moveTo>
                  <a:pt x="0" y="0"/>
                </a:moveTo>
                <a:lnTo>
                  <a:pt x="5206449" y="0"/>
                </a:lnTo>
                <a:lnTo>
                  <a:pt x="5206449" y="561161"/>
                </a:lnTo>
                <a:lnTo>
                  <a:pt x="0" y="561161"/>
                </a:lnTo>
                <a:lnTo>
                  <a:pt x="0" y="0"/>
                </a:lnTo>
                <a:close/>
              </a:path>
            </a:pathLst>
          </a:custGeom>
          <a:blipFill>
            <a:blip r:embed="rId10">
              <a:extLst>
                <a:ext uri="{96DAC541-7B7A-43D3-8B79-37D633B846F1}">
                  <asvg:svgBlip xmlns:asvg="http://schemas.microsoft.com/office/drawing/2016/SVG/main" r:embed="rId11"/>
                </a:ext>
              </a:extLst>
            </a:blip>
            <a:stretch>
              <a:fillRect t="-321458" b="-321458"/>
            </a:stretch>
          </a:blipFill>
        </p:spPr>
        <p:txBody>
          <a:bodyPr/>
          <a:lstStyle/>
          <a:p>
            <a:endParaRPr lang="en-US"/>
          </a:p>
        </p:txBody>
      </p:sp>
      <p:sp>
        <p:nvSpPr>
          <p:cNvPr id="7" name="Freeform 7"/>
          <p:cNvSpPr/>
          <p:nvPr/>
        </p:nvSpPr>
        <p:spPr>
          <a:xfrm>
            <a:off x="2526015" y="3461897"/>
            <a:ext cx="5148568" cy="4183212"/>
          </a:xfrm>
          <a:custGeom>
            <a:avLst/>
            <a:gdLst/>
            <a:ahLst/>
            <a:cxnLst/>
            <a:rect l="l" t="t" r="r" b="b"/>
            <a:pathLst>
              <a:path w="5148568" h="4183212">
                <a:moveTo>
                  <a:pt x="0" y="0"/>
                </a:moveTo>
                <a:lnTo>
                  <a:pt x="5148568" y="0"/>
                </a:lnTo>
                <a:lnTo>
                  <a:pt x="5148568" y="4183212"/>
                </a:lnTo>
                <a:lnTo>
                  <a:pt x="0" y="4183212"/>
                </a:lnTo>
                <a:lnTo>
                  <a:pt x="0" y="0"/>
                </a:lnTo>
                <a:close/>
              </a:path>
            </a:pathLst>
          </a:custGeom>
          <a:blipFill>
            <a:blip r:embed="rId12">
              <a:extLst>
                <a:ext uri="{96DAC541-7B7A-43D3-8B79-37D633B846F1}">
                  <asvg:svgBlip xmlns:asvg="http://schemas.microsoft.com/office/drawing/2016/SVG/main" r:embed="rId13"/>
                </a:ext>
              </a:extLst>
            </a:blip>
            <a:stretch>
              <a:fillRect t="-49" b="-49"/>
            </a:stretch>
          </a:blipFill>
        </p:spPr>
        <p:txBody>
          <a:bodyPr/>
          <a:lstStyle/>
          <a:p>
            <a:endParaRPr lang="en-US"/>
          </a:p>
        </p:txBody>
      </p:sp>
      <p:sp>
        <p:nvSpPr>
          <p:cNvPr id="8" name="Freeform 8"/>
          <p:cNvSpPr/>
          <p:nvPr/>
        </p:nvSpPr>
        <p:spPr>
          <a:xfrm>
            <a:off x="7895636" y="2973360"/>
            <a:ext cx="6777991" cy="4165073"/>
          </a:xfrm>
          <a:custGeom>
            <a:avLst/>
            <a:gdLst/>
            <a:ahLst/>
            <a:cxnLst/>
            <a:rect l="l" t="t" r="r" b="b"/>
            <a:pathLst>
              <a:path w="6777991" h="4165073">
                <a:moveTo>
                  <a:pt x="0" y="0"/>
                </a:moveTo>
                <a:lnTo>
                  <a:pt x="6777991" y="0"/>
                </a:lnTo>
                <a:lnTo>
                  <a:pt x="6777991" y="4165073"/>
                </a:lnTo>
                <a:lnTo>
                  <a:pt x="0" y="41650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7895636" y="2572623"/>
            <a:ext cx="3888362" cy="654151"/>
          </a:xfrm>
          <a:custGeom>
            <a:avLst/>
            <a:gdLst/>
            <a:ahLst/>
            <a:cxnLst/>
            <a:rect l="l" t="t" r="r" b="b"/>
            <a:pathLst>
              <a:path w="3888362" h="654151">
                <a:moveTo>
                  <a:pt x="0" y="0"/>
                </a:moveTo>
                <a:lnTo>
                  <a:pt x="3888362" y="0"/>
                </a:lnTo>
                <a:lnTo>
                  <a:pt x="3888362" y="654151"/>
                </a:lnTo>
                <a:lnTo>
                  <a:pt x="0" y="654151"/>
                </a:lnTo>
                <a:lnTo>
                  <a:pt x="0" y="0"/>
                </a:lnTo>
                <a:close/>
              </a:path>
            </a:pathLst>
          </a:custGeom>
          <a:blipFill>
            <a:blip r:embed="rId10">
              <a:extLst>
                <a:ext uri="{96DAC541-7B7A-43D3-8B79-37D633B846F1}">
                  <asvg:svgBlip xmlns:asvg="http://schemas.microsoft.com/office/drawing/2016/SVG/main" r:embed="rId11"/>
                </a:ext>
              </a:extLst>
            </a:blip>
            <a:stretch>
              <a:fillRect t="-187620" b="-187620"/>
            </a:stretch>
          </a:blipFill>
        </p:spPr>
        <p:txBody>
          <a:bodyPr/>
          <a:lstStyle/>
          <a:p>
            <a:endParaRPr lang="en-US"/>
          </a:p>
        </p:txBody>
      </p:sp>
      <p:sp>
        <p:nvSpPr>
          <p:cNvPr id="10" name="Freeform 10"/>
          <p:cNvSpPr/>
          <p:nvPr/>
        </p:nvSpPr>
        <p:spPr>
          <a:xfrm>
            <a:off x="11341655" y="4512881"/>
            <a:ext cx="2928984" cy="2379799"/>
          </a:xfrm>
          <a:custGeom>
            <a:avLst/>
            <a:gdLst/>
            <a:ahLst/>
            <a:cxnLst/>
            <a:rect l="l" t="t" r="r" b="b"/>
            <a:pathLst>
              <a:path w="2928984" h="2379799">
                <a:moveTo>
                  <a:pt x="0" y="0"/>
                </a:moveTo>
                <a:lnTo>
                  <a:pt x="2928984" y="0"/>
                </a:lnTo>
                <a:lnTo>
                  <a:pt x="2928984" y="2379799"/>
                </a:lnTo>
                <a:lnTo>
                  <a:pt x="0" y="2379799"/>
                </a:lnTo>
                <a:lnTo>
                  <a:pt x="0" y="0"/>
                </a:lnTo>
                <a:close/>
              </a:path>
            </a:pathLst>
          </a:custGeom>
          <a:blipFill>
            <a:blip r:embed="rId12">
              <a:extLst>
                <a:ext uri="{96DAC541-7B7A-43D3-8B79-37D633B846F1}">
                  <asvg:svgBlip xmlns:asvg="http://schemas.microsoft.com/office/drawing/2016/SVG/main" r:embed="rId13"/>
                </a:ext>
              </a:extLst>
            </a:blip>
            <a:stretch>
              <a:fillRect t="-149" b="-149"/>
            </a:stretch>
          </a:blipFill>
        </p:spPr>
        <p:txBody>
          <a:bodyPr/>
          <a:lstStyle/>
          <a:p>
            <a:endParaRPr lang="en-US"/>
          </a:p>
        </p:txBody>
      </p:sp>
      <p:sp>
        <p:nvSpPr>
          <p:cNvPr id="11" name="Freeform 11"/>
          <p:cNvSpPr/>
          <p:nvPr/>
        </p:nvSpPr>
        <p:spPr>
          <a:xfrm>
            <a:off x="109622" y="4785727"/>
            <a:ext cx="1988372" cy="1615552"/>
          </a:xfrm>
          <a:custGeom>
            <a:avLst/>
            <a:gdLst/>
            <a:ahLst/>
            <a:cxnLst/>
            <a:rect l="l" t="t" r="r" b="b"/>
            <a:pathLst>
              <a:path w="1988372" h="1615552">
                <a:moveTo>
                  <a:pt x="0" y="0"/>
                </a:moveTo>
                <a:lnTo>
                  <a:pt x="1988372" y="0"/>
                </a:lnTo>
                <a:lnTo>
                  <a:pt x="1988372" y="1615552"/>
                </a:lnTo>
                <a:lnTo>
                  <a:pt x="0" y="1615552"/>
                </a:lnTo>
                <a:lnTo>
                  <a:pt x="0" y="0"/>
                </a:lnTo>
                <a:close/>
              </a:path>
            </a:pathLst>
          </a:custGeom>
          <a:blipFill>
            <a:blip r:embed="rId12">
              <a:extLst>
                <a:ext uri="{96DAC541-7B7A-43D3-8B79-37D633B846F1}">
                  <asvg:svgBlip xmlns:asvg="http://schemas.microsoft.com/office/drawing/2016/SVG/main" r:embed="rId16"/>
                </a:ext>
              </a:extLst>
            </a:blip>
            <a:stretch>
              <a:fillRect t="-55" b="-55"/>
            </a:stretch>
          </a:blipFill>
        </p:spPr>
        <p:txBody>
          <a:bodyPr/>
          <a:lstStyle/>
          <a:p>
            <a:endParaRPr lang="en-US"/>
          </a:p>
        </p:txBody>
      </p:sp>
      <p:sp>
        <p:nvSpPr>
          <p:cNvPr id="12" name="TextBox 12"/>
          <p:cNvSpPr txBox="1"/>
          <p:nvPr/>
        </p:nvSpPr>
        <p:spPr>
          <a:xfrm>
            <a:off x="230998" y="5177070"/>
            <a:ext cx="1745621" cy="923010"/>
          </a:xfrm>
          <a:prstGeom prst="rect">
            <a:avLst/>
          </a:prstGeom>
        </p:spPr>
        <p:txBody>
          <a:bodyPr lIns="0" tIns="0" rIns="0" bIns="0" rtlCol="0" anchor="t">
            <a:spAutoFit/>
          </a:bodyPr>
          <a:lstStyle/>
          <a:p>
            <a:pPr algn="l">
              <a:lnSpc>
                <a:spcPts val="3310"/>
              </a:lnSpc>
            </a:pPr>
            <a:r>
              <a:rPr lang="en-US" sz="2364">
                <a:solidFill>
                  <a:srgbClr val="285598"/>
                </a:solidFill>
                <a:latin typeface="Hagrid Ultra-Bold"/>
                <a:ea typeface="Hagrid Ultra-Bold"/>
                <a:cs typeface="Hagrid Ultra-Bold"/>
                <a:sym typeface="Hagrid Ultra-Bold"/>
              </a:rPr>
              <a:t>Client browser</a:t>
            </a:r>
          </a:p>
        </p:txBody>
      </p:sp>
      <p:sp>
        <p:nvSpPr>
          <p:cNvPr id="13" name="Freeform 13"/>
          <p:cNvSpPr/>
          <p:nvPr/>
        </p:nvSpPr>
        <p:spPr>
          <a:xfrm>
            <a:off x="8135699" y="4476579"/>
            <a:ext cx="3018342" cy="2452403"/>
          </a:xfrm>
          <a:custGeom>
            <a:avLst/>
            <a:gdLst/>
            <a:ahLst/>
            <a:cxnLst/>
            <a:rect l="l" t="t" r="r" b="b"/>
            <a:pathLst>
              <a:path w="3018342" h="2452403">
                <a:moveTo>
                  <a:pt x="0" y="0"/>
                </a:moveTo>
                <a:lnTo>
                  <a:pt x="3018342" y="0"/>
                </a:lnTo>
                <a:lnTo>
                  <a:pt x="3018342" y="2452403"/>
                </a:lnTo>
                <a:lnTo>
                  <a:pt x="0" y="2452403"/>
                </a:lnTo>
                <a:lnTo>
                  <a:pt x="0" y="0"/>
                </a:lnTo>
                <a:close/>
              </a:path>
            </a:pathLst>
          </a:custGeom>
          <a:blipFill>
            <a:blip r:embed="rId12">
              <a:extLst>
                <a:ext uri="{96DAC541-7B7A-43D3-8B79-37D633B846F1}">
                  <asvg:svgBlip xmlns:asvg="http://schemas.microsoft.com/office/drawing/2016/SVG/main" r:embed="rId13"/>
                </a:ext>
              </a:extLst>
            </a:blip>
            <a:stretch>
              <a:fillRect t="-84" b="-84"/>
            </a:stretch>
          </a:blipFill>
        </p:spPr>
        <p:txBody>
          <a:bodyPr/>
          <a:lstStyle/>
          <a:p>
            <a:endParaRPr lang="en-US"/>
          </a:p>
        </p:txBody>
      </p:sp>
      <p:sp>
        <p:nvSpPr>
          <p:cNvPr id="14" name="Freeform 14"/>
          <p:cNvSpPr/>
          <p:nvPr/>
        </p:nvSpPr>
        <p:spPr>
          <a:xfrm>
            <a:off x="14940610" y="4577287"/>
            <a:ext cx="3003763" cy="2423976"/>
          </a:xfrm>
          <a:custGeom>
            <a:avLst/>
            <a:gdLst/>
            <a:ahLst/>
            <a:cxnLst/>
            <a:rect l="l" t="t" r="r" b="b"/>
            <a:pathLst>
              <a:path w="3003763" h="2423976">
                <a:moveTo>
                  <a:pt x="0" y="0"/>
                </a:moveTo>
                <a:lnTo>
                  <a:pt x="3003763" y="0"/>
                </a:lnTo>
                <a:lnTo>
                  <a:pt x="3003763" y="2423976"/>
                </a:lnTo>
                <a:lnTo>
                  <a:pt x="0" y="2423976"/>
                </a:lnTo>
                <a:lnTo>
                  <a:pt x="0" y="0"/>
                </a:lnTo>
                <a:close/>
              </a:path>
            </a:pathLst>
          </a:custGeom>
          <a:blipFill>
            <a:blip r:embed="rId12">
              <a:extLst>
                <a:ext uri="{96DAC541-7B7A-43D3-8B79-37D633B846F1}">
                  <asvg:svgBlip xmlns:asvg="http://schemas.microsoft.com/office/drawing/2016/SVG/main" r:embed="rId13"/>
                </a:ext>
              </a:extLst>
            </a:blip>
            <a:stretch>
              <a:fillRect t="-391" b="-391"/>
            </a:stretch>
          </a:blipFill>
        </p:spPr>
        <p:txBody>
          <a:bodyPr/>
          <a:lstStyle/>
          <a:p>
            <a:endParaRPr lang="en-US"/>
          </a:p>
        </p:txBody>
      </p:sp>
      <p:grpSp>
        <p:nvGrpSpPr>
          <p:cNvPr id="15" name="Group 15"/>
          <p:cNvGrpSpPr/>
          <p:nvPr/>
        </p:nvGrpSpPr>
        <p:grpSpPr>
          <a:xfrm>
            <a:off x="2078944" y="5534453"/>
            <a:ext cx="466122" cy="78100"/>
            <a:chOff x="0" y="0"/>
            <a:chExt cx="621496" cy="104133"/>
          </a:xfrm>
        </p:grpSpPr>
        <p:sp>
          <p:nvSpPr>
            <p:cNvPr id="16" name="Freeform 16"/>
            <p:cNvSpPr/>
            <p:nvPr/>
          </p:nvSpPr>
          <p:spPr>
            <a:xfrm>
              <a:off x="22987" y="1397"/>
              <a:ext cx="561213" cy="175387"/>
            </a:xfrm>
            <a:custGeom>
              <a:avLst/>
              <a:gdLst/>
              <a:ahLst/>
              <a:cxnLst/>
              <a:rect l="l" t="t" r="r" b="b"/>
              <a:pathLst>
                <a:path w="561213" h="175387">
                  <a:moveTo>
                    <a:pt x="101219" y="42545"/>
                  </a:moveTo>
                  <a:lnTo>
                    <a:pt x="151765" y="37846"/>
                  </a:lnTo>
                  <a:lnTo>
                    <a:pt x="156464" y="88392"/>
                  </a:lnTo>
                  <a:lnTo>
                    <a:pt x="105918" y="93091"/>
                  </a:lnTo>
                  <a:close/>
                  <a:moveTo>
                    <a:pt x="207137" y="83693"/>
                  </a:moveTo>
                  <a:lnTo>
                    <a:pt x="257683" y="78994"/>
                  </a:lnTo>
                  <a:lnTo>
                    <a:pt x="262382" y="129540"/>
                  </a:lnTo>
                  <a:lnTo>
                    <a:pt x="211836" y="134239"/>
                  </a:lnTo>
                  <a:close/>
                  <a:moveTo>
                    <a:pt x="313055" y="124841"/>
                  </a:moveTo>
                  <a:lnTo>
                    <a:pt x="363601" y="120142"/>
                  </a:lnTo>
                  <a:lnTo>
                    <a:pt x="368300" y="170688"/>
                  </a:lnTo>
                  <a:lnTo>
                    <a:pt x="317754" y="175387"/>
                  </a:lnTo>
                  <a:close/>
                  <a:moveTo>
                    <a:pt x="418973" y="165989"/>
                  </a:moveTo>
                  <a:lnTo>
                    <a:pt x="455295" y="9525"/>
                  </a:lnTo>
                  <a:lnTo>
                    <a:pt x="459994" y="60071"/>
                  </a:lnTo>
                  <a:lnTo>
                    <a:pt x="409448" y="64770"/>
                  </a:lnTo>
                  <a:close/>
                  <a:moveTo>
                    <a:pt x="505841" y="4826"/>
                  </a:moveTo>
                  <a:lnTo>
                    <a:pt x="556387" y="0"/>
                  </a:lnTo>
                  <a:lnTo>
                    <a:pt x="561213" y="50673"/>
                  </a:lnTo>
                  <a:lnTo>
                    <a:pt x="510667" y="55372"/>
                  </a:lnTo>
                  <a:close/>
                  <a:moveTo>
                    <a:pt x="0" y="52070"/>
                  </a:moveTo>
                  <a:lnTo>
                    <a:pt x="50673" y="47371"/>
                  </a:lnTo>
                  <a:lnTo>
                    <a:pt x="55372" y="97917"/>
                  </a:lnTo>
                  <a:lnTo>
                    <a:pt x="4826" y="102616"/>
                  </a:lnTo>
                  <a:close/>
                </a:path>
              </a:pathLst>
            </a:custGeom>
            <a:solidFill>
              <a:srgbClr val="EDECD5"/>
            </a:solidFill>
          </p:spPr>
          <p:txBody>
            <a:bodyPr/>
            <a:lstStyle/>
            <a:p>
              <a:endParaRPr lang="en-US"/>
            </a:p>
          </p:txBody>
        </p:sp>
      </p:grpSp>
      <p:grpSp>
        <p:nvGrpSpPr>
          <p:cNvPr id="17" name="Group 17"/>
          <p:cNvGrpSpPr/>
          <p:nvPr/>
        </p:nvGrpSpPr>
        <p:grpSpPr>
          <a:xfrm>
            <a:off x="7655534" y="5534453"/>
            <a:ext cx="431088" cy="177941"/>
            <a:chOff x="0" y="0"/>
            <a:chExt cx="574784" cy="237255"/>
          </a:xfrm>
        </p:grpSpPr>
        <p:sp>
          <p:nvSpPr>
            <p:cNvPr id="18" name="Freeform 18"/>
            <p:cNvSpPr/>
            <p:nvPr/>
          </p:nvSpPr>
          <p:spPr>
            <a:xfrm>
              <a:off x="16891" y="1524"/>
              <a:ext cx="506984" cy="329946"/>
            </a:xfrm>
            <a:custGeom>
              <a:avLst/>
              <a:gdLst/>
              <a:ahLst/>
              <a:cxnLst/>
              <a:rect l="l" t="t" r="r" b="b"/>
              <a:pathLst>
                <a:path w="506984" h="329946">
                  <a:moveTo>
                    <a:pt x="112776" y="34036"/>
                  </a:moveTo>
                  <a:lnTo>
                    <a:pt x="160655" y="51054"/>
                  </a:lnTo>
                  <a:lnTo>
                    <a:pt x="143637" y="98933"/>
                  </a:lnTo>
                  <a:lnTo>
                    <a:pt x="95758" y="81915"/>
                  </a:lnTo>
                  <a:close/>
                  <a:moveTo>
                    <a:pt x="191516" y="115951"/>
                  </a:moveTo>
                  <a:lnTo>
                    <a:pt x="239395" y="132969"/>
                  </a:lnTo>
                  <a:lnTo>
                    <a:pt x="222377" y="180848"/>
                  </a:lnTo>
                  <a:lnTo>
                    <a:pt x="191389" y="115951"/>
                  </a:lnTo>
                  <a:close/>
                  <a:moveTo>
                    <a:pt x="287147" y="149987"/>
                  </a:moveTo>
                  <a:lnTo>
                    <a:pt x="352044" y="119126"/>
                  </a:lnTo>
                  <a:lnTo>
                    <a:pt x="335026" y="167005"/>
                  </a:lnTo>
                  <a:lnTo>
                    <a:pt x="287147" y="149987"/>
                  </a:lnTo>
                  <a:close/>
                  <a:moveTo>
                    <a:pt x="382905" y="184023"/>
                  </a:moveTo>
                  <a:lnTo>
                    <a:pt x="430784" y="201041"/>
                  </a:lnTo>
                  <a:lnTo>
                    <a:pt x="413766" y="248920"/>
                  </a:lnTo>
                  <a:lnTo>
                    <a:pt x="365887" y="231902"/>
                  </a:lnTo>
                  <a:close/>
                  <a:moveTo>
                    <a:pt x="461645" y="265938"/>
                  </a:moveTo>
                  <a:lnTo>
                    <a:pt x="506984" y="282067"/>
                  </a:lnTo>
                  <a:lnTo>
                    <a:pt x="489966" y="329946"/>
                  </a:lnTo>
                  <a:lnTo>
                    <a:pt x="444627" y="313817"/>
                  </a:lnTo>
                  <a:close/>
                  <a:moveTo>
                    <a:pt x="17018" y="0"/>
                  </a:moveTo>
                  <a:lnTo>
                    <a:pt x="64897" y="17018"/>
                  </a:lnTo>
                  <a:lnTo>
                    <a:pt x="47879" y="64897"/>
                  </a:lnTo>
                  <a:lnTo>
                    <a:pt x="0" y="47752"/>
                  </a:lnTo>
                  <a:close/>
                </a:path>
              </a:pathLst>
            </a:custGeom>
            <a:solidFill>
              <a:srgbClr val="EDECD5"/>
            </a:solidFill>
          </p:spPr>
          <p:txBody>
            <a:bodyPr/>
            <a:lstStyle/>
            <a:p>
              <a:endParaRPr lang="en-US"/>
            </a:p>
          </p:txBody>
        </p:sp>
      </p:grpSp>
      <p:grpSp>
        <p:nvGrpSpPr>
          <p:cNvPr id="19" name="Group 19"/>
          <p:cNvGrpSpPr/>
          <p:nvPr/>
        </p:nvGrpSpPr>
        <p:grpSpPr>
          <a:xfrm>
            <a:off x="11134992" y="5683730"/>
            <a:ext cx="225713" cy="38100"/>
            <a:chOff x="0" y="0"/>
            <a:chExt cx="300951" cy="50800"/>
          </a:xfrm>
        </p:grpSpPr>
        <p:sp>
          <p:nvSpPr>
            <p:cNvPr id="20" name="Freeform 20"/>
            <p:cNvSpPr/>
            <p:nvPr/>
          </p:nvSpPr>
          <p:spPr>
            <a:xfrm>
              <a:off x="25400" y="0"/>
              <a:ext cx="250190" cy="50800"/>
            </a:xfrm>
            <a:custGeom>
              <a:avLst/>
              <a:gdLst/>
              <a:ahLst/>
              <a:cxnLst/>
              <a:rect l="l" t="t" r="r" b="b"/>
              <a:pathLst>
                <a:path w="250190" h="50800">
                  <a:moveTo>
                    <a:pt x="101600" y="0"/>
                  </a:moveTo>
                  <a:lnTo>
                    <a:pt x="152400" y="0"/>
                  </a:lnTo>
                  <a:lnTo>
                    <a:pt x="152400" y="50800"/>
                  </a:lnTo>
                  <a:lnTo>
                    <a:pt x="101600" y="50800"/>
                  </a:lnTo>
                  <a:close/>
                  <a:moveTo>
                    <a:pt x="203200" y="50800"/>
                  </a:moveTo>
                  <a:lnTo>
                    <a:pt x="250190" y="50800"/>
                  </a:lnTo>
                  <a:lnTo>
                    <a:pt x="203200" y="50800"/>
                  </a:lnTo>
                  <a:close/>
                  <a:moveTo>
                    <a:pt x="0" y="0"/>
                  </a:moveTo>
                  <a:lnTo>
                    <a:pt x="50800" y="0"/>
                  </a:lnTo>
                  <a:lnTo>
                    <a:pt x="50800" y="50800"/>
                  </a:lnTo>
                  <a:lnTo>
                    <a:pt x="0" y="50800"/>
                  </a:lnTo>
                  <a:close/>
                </a:path>
              </a:pathLst>
            </a:custGeom>
            <a:solidFill>
              <a:srgbClr val="EDECD5"/>
            </a:solidFill>
          </p:spPr>
          <p:txBody>
            <a:bodyPr/>
            <a:lstStyle/>
            <a:p>
              <a:endParaRPr lang="en-US"/>
            </a:p>
          </p:txBody>
        </p:sp>
      </p:grpSp>
      <p:grpSp>
        <p:nvGrpSpPr>
          <p:cNvPr id="21" name="Group 21"/>
          <p:cNvGrpSpPr/>
          <p:nvPr/>
        </p:nvGrpSpPr>
        <p:grpSpPr>
          <a:xfrm>
            <a:off x="14251589" y="5683730"/>
            <a:ext cx="698779" cy="124594"/>
            <a:chOff x="0" y="0"/>
            <a:chExt cx="931705" cy="166125"/>
          </a:xfrm>
        </p:grpSpPr>
        <p:sp>
          <p:nvSpPr>
            <p:cNvPr id="22" name="Freeform 22"/>
            <p:cNvSpPr/>
            <p:nvPr/>
          </p:nvSpPr>
          <p:spPr>
            <a:xfrm>
              <a:off x="22098" y="254"/>
              <a:ext cx="816483" cy="515620"/>
            </a:xfrm>
            <a:custGeom>
              <a:avLst/>
              <a:gdLst/>
              <a:ahLst/>
              <a:cxnLst/>
              <a:rect l="l" t="t" r="r" b="b"/>
              <a:pathLst>
                <a:path w="816483" h="515620">
                  <a:moveTo>
                    <a:pt x="107315" y="13208"/>
                  </a:moveTo>
                  <a:lnTo>
                    <a:pt x="157734" y="19812"/>
                  </a:lnTo>
                  <a:lnTo>
                    <a:pt x="151130" y="70231"/>
                  </a:lnTo>
                  <a:lnTo>
                    <a:pt x="100711" y="63627"/>
                  </a:lnTo>
                  <a:close/>
                  <a:moveTo>
                    <a:pt x="201422" y="76835"/>
                  </a:moveTo>
                  <a:lnTo>
                    <a:pt x="251841" y="83439"/>
                  </a:lnTo>
                  <a:lnTo>
                    <a:pt x="245237" y="133858"/>
                  </a:lnTo>
                  <a:lnTo>
                    <a:pt x="194818" y="127254"/>
                  </a:lnTo>
                  <a:close/>
                  <a:moveTo>
                    <a:pt x="295529" y="140462"/>
                  </a:moveTo>
                  <a:lnTo>
                    <a:pt x="345948" y="147066"/>
                  </a:lnTo>
                  <a:lnTo>
                    <a:pt x="339344" y="197485"/>
                  </a:lnTo>
                  <a:lnTo>
                    <a:pt x="288925" y="190881"/>
                  </a:lnTo>
                  <a:close/>
                  <a:moveTo>
                    <a:pt x="389636" y="204089"/>
                  </a:moveTo>
                  <a:lnTo>
                    <a:pt x="440055" y="210693"/>
                  </a:lnTo>
                  <a:lnTo>
                    <a:pt x="433451" y="261112"/>
                  </a:lnTo>
                  <a:lnTo>
                    <a:pt x="383032" y="254508"/>
                  </a:lnTo>
                  <a:close/>
                  <a:moveTo>
                    <a:pt x="483743" y="267716"/>
                  </a:moveTo>
                  <a:lnTo>
                    <a:pt x="534162" y="274320"/>
                  </a:lnTo>
                  <a:lnTo>
                    <a:pt x="527558" y="324739"/>
                  </a:lnTo>
                  <a:lnTo>
                    <a:pt x="477139" y="318135"/>
                  </a:lnTo>
                  <a:close/>
                  <a:moveTo>
                    <a:pt x="577850" y="331343"/>
                  </a:moveTo>
                  <a:lnTo>
                    <a:pt x="628269" y="337947"/>
                  </a:lnTo>
                  <a:lnTo>
                    <a:pt x="621665" y="388366"/>
                  </a:lnTo>
                  <a:lnTo>
                    <a:pt x="571246" y="381762"/>
                  </a:lnTo>
                  <a:close/>
                  <a:moveTo>
                    <a:pt x="671957" y="394970"/>
                  </a:moveTo>
                  <a:lnTo>
                    <a:pt x="722376" y="401574"/>
                  </a:lnTo>
                  <a:lnTo>
                    <a:pt x="715772" y="451993"/>
                  </a:lnTo>
                  <a:lnTo>
                    <a:pt x="665353" y="445389"/>
                  </a:lnTo>
                  <a:close/>
                  <a:moveTo>
                    <a:pt x="766064" y="458597"/>
                  </a:moveTo>
                  <a:lnTo>
                    <a:pt x="816483" y="465201"/>
                  </a:lnTo>
                  <a:lnTo>
                    <a:pt x="809879" y="515620"/>
                  </a:lnTo>
                  <a:lnTo>
                    <a:pt x="759460" y="509016"/>
                  </a:lnTo>
                  <a:close/>
                  <a:moveTo>
                    <a:pt x="6604" y="0"/>
                  </a:moveTo>
                  <a:lnTo>
                    <a:pt x="57023" y="6604"/>
                  </a:lnTo>
                  <a:lnTo>
                    <a:pt x="50419" y="56896"/>
                  </a:lnTo>
                  <a:lnTo>
                    <a:pt x="0" y="50292"/>
                  </a:lnTo>
                  <a:close/>
                </a:path>
              </a:pathLst>
            </a:custGeom>
            <a:solidFill>
              <a:srgbClr val="EDECD5"/>
            </a:solidFill>
          </p:spPr>
          <p:txBody>
            <a:bodyPr/>
            <a:lstStyle/>
            <a:p>
              <a:endParaRPr lang="en-US"/>
            </a:p>
          </p:txBody>
        </p:sp>
      </p:grpSp>
      <p:sp>
        <p:nvSpPr>
          <p:cNvPr id="23" name="TextBox 23"/>
          <p:cNvSpPr txBox="1"/>
          <p:nvPr/>
        </p:nvSpPr>
        <p:spPr>
          <a:xfrm>
            <a:off x="8183538" y="4552201"/>
            <a:ext cx="960462" cy="233567"/>
          </a:xfrm>
          <a:prstGeom prst="rect">
            <a:avLst/>
          </a:prstGeom>
        </p:spPr>
        <p:txBody>
          <a:bodyPr lIns="0" tIns="0" rIns="0" bIns="0" rtlCol="0" anchor="t">
            <a:spAutoFit/>
          </a:bodyPr>
          <a:lstStyle/>
          <a:p>
            <a:pPr algn="l">
              <a:lnSpc>
                <a:spcPts val="1550"/>
              </a:lnSpc>
            </a:pPr>
            <a:r>
              <a:rPr lang="en-US" sz="1107">
                <a:solidFill>
                  <a:srgbClr val="285598"/>
                </a:solidFill>
                <a:latin typeface="Hagrid Ultra-Bold"/>
                <a:ea typeface="Hagrid Ultra-Bold"/>
                <a:cs typeface="Hagrid Ultra-Bold"/>
                <a:sym typeface="Hagrid Ultra-Bold"/>
              </a:rPr>
              <a:t>Controller</a:t>
            </a:r>
          </a:p>
        </p:txBody>
      </p:sp>
      <p:sp>
        <p:nvSpPr>
          <p:cNvPr id="24" name="TextBox 24"/>
          <p:cNvSpPr txBox="1"/>
          <p:nvPr/>
        </p:nvSpPr>
        <p:spPr>
          <a:xfrm>
            <a:off x="11454561" y="4975036"/>
            <a:ext cx="2559316" cy="1411880"/>
          </a:xfrm>
          <a:prstGeom prst="rect">
            <a:avLst/>
          </a:prstGeom>
        </p:spPr>
        <p:txBody>
          <a:bodyPr lIns="0" tIns="0" rIns="0" bIns="0" rtlCol="0" anchor="t">
            <a:spAutoFit/>
          </a:bodyPr>
          <a:lstStyle/>
          <a:p>
            <a:pPr marL="389255" lvl="2" indent="-129752" algn="l">
              <a:lnSpc>
                <a:spcPts val="2699"/>
              </a:lnSpc>
              <a:buFont typeface="Arial"/>
              <a:buChar char="⚬"/>
            </a:pPr>
            <a:r>
              <a:rPr lang="en-US" sz="1700" spc="116">
                <a:solidFill>
                  <a:srgbClr val="005396"/>
                </a:solidFill>
                <a:latin typeface="Open Sans"/>
                <a:ea typeface="Open Sans"/>
                <a:cs typeface="Open Sans"/>
                <a:sym typeface="Open Sans"/>
              </a:rPr>
              <a:t>User</a:t>
            </a:r>
          </a:p>
          <a:p>
            <a:pPr marL="389255" lvl="2" indent="-129752" algn="l">
              <a:lnSpc>
                <a:spcPts val="2699"/>
              </a:lnSpc>
              <a:buFont typeface="Arial"/>
              <a:buChar char="⚬"/>
            </a:pPr>
            <a:r>
              <a:rPr lang="en-US" sz="1700" spc="116">
                <a:solidFill>
                  <a:srgbClr val="005396"/>
                </a:solidFill>
                <a:latin typeface="Open Sans"/>
                <a:ea typeface="Open Sans"/>
                <a:cs typeface="Open Sans"/>
                <a:sym typeface="Open Sans"/>
              </a:rPr>
              <a:t>Category</a:t>
            </a:r>
          </a:p>
          <a:p>
            <a:pPr marL="389255" lvl="2" indent="-129752" algn="l">
              <a:lnSpc>
                <a:spcPts val="2699"/>
              </a:lnSpc>
              <a:buFont typeface="Arial"/>
              <a:buChar char="⚬"/>
            </a:pPr>
            <a:r>
              <a:rPr lang="en-US" sz="1700" spc="116">
                <a:solidFill>
                  <a:srgbClr val="005396"/>
                </a:solidFill>
                <a:latin typeface="Open Sans"/>
                <a:ea typeface="Open Sans"/>
                <a:cs typeface="Open Sans"/>
                <a:sym typeface="Open Sans"/>
              </a:rPr>
              <a:t>Trip </a:t>
            </a:r>
          </a:p>
          <a:p>
            <a:pPr marL="389255" lvl="2" indent="-129752" algn="l">
              <a:lnSpc>
                <a:spcPts val="2699"/>
              </a:lnSpc>
              <a:buFont typeface="Arial"/>
              <a:buChar char="⚬"/>
            </a:pPr>
            <a:r>
              <a:rPr lang="en-US" sz="1700" spc="116">
                <a:solidFill>
                  <a:srgbClr val="005396"/>
                </a:solidFill>
                <a:latin typeface="Open Sans"/>
                <a:ea typeface="Open Sans"/>
                <a:cs typeface="Open Sans"/>
                <a:sym typeface="Open Sans"/>
              </a:rPr>
              <a:t>Place </a:t>
            </a:r>
          </a:p>
        </p:txBody>
      </p:sp>
      <p:sp>
        <p:nvSpPr>
          <p:cNvPr id="25" name="TextBox 25"/>
          <p:cNvSpPr txBox="1"/>
          <p:nvPr/>
        </p:nvSpPr>
        <p:spPr>
          <a:xfrm>
            <a:off x="15007517" y="4628305"/>
            <a:ext cx="988111" cy="257694"/>
          </a:xfrm>
          <a:prstGeom prst="rect">
            <a:avLst/>
          </a:prstGeom>
        </p:spPr>
        <p:txBody>
          <a:bodyPr lIns="0" tIns="0" rIns="0" bIns="0" rtlCol="0" anchor="t">
            <a:spAutoFit/>
          </a:bodyPr>
          <a:lstStyle/>
          <a:p>
            <a:pPr algn="l">
              <a:lnSpc>
                <a:spcPts val="1762"/>
              </a:lnSpc>
            </a:pPr>
            <a:r>
              <a:rPr lang="en-US" sz="1258">
                <a:solidFill>
                  <a:srgbClr val="285598"/>
                </a:solidFill>
                <a:latin typeface="Hagrid Ultra-Bold"/>
                <a:ea typeface="Hagrid Ultra-Bold"/>
                <a:cs typeface="Hagrid Ultra-Bold"/>
                <a:sym typeface="Hagrid Ultra-Bold"/>
              </a:rPr>
              <a:t>Database</a:t>
            </a:r>
          </a:p>
        </p:txBody>
      </p:sp>
      <p:sp>
        <p:nvSpPr>
          <p:cNvPr id="26" name="TextBox 26"/>
          <p:cNvSpPr txBox="1"/>
          <p:nvPr/>
        </p:nvSpPr>
        <p:spPr>
          <a:xfrm>
            <a:off x="14936791" y="4991346"/>
            <a:ext cx="2611221" cy="1862446"/>
          </a:xfrm>
          <a:prstGeom prst="rect">
            <a:avLst/>
          </a:prstGeom>
        </p:spPr>
        <p:txBody>
          <a:bodyPr lIns="0" tIns="0" rIns="0" bIns="0" rtlCol="0" anchor="t">
            <a:spAutoFit/>
          </a:bodyPr>
          <a:lstStyle/>
          <a:p>
            <a:pPr algn="l">
              <a:lnSpc>
                <a:spcPts val="2373"/>
              </a:lnSpc>
            </a:pPr>
            <a:r>
              <a:rPr lang="en-US" sz="1650" spc="120">
                <a:solidFill>
                  <a:srgbClr val="005396"/>
                </a:solidFill>
                <a:latin typeface="Open Sans Bold"/>
                <a:ea typeface="Open Sans Bold"/>
                <a:cs typeface="Open Sans Bold"/>
                <a:sym typeface="Open Sans Bold"/>
              </a:rPr>
              <a:t>Collection</a:t>
            </a:r>
          </a:p>
          <a:p>
            <a:pPr marL="381952" lvl="2" indent="-127317" algn="l">
              <a:lnSpc>
                <a:spcPts val="2373"/>
              </a:lnSpc>
              <a:buFont typeface="Arial"/>
              <a:buChar char="⚬"/>
            </a:pPr>
            <a:r>
              <a:rPr lang="en-US" sz="1650" spc="120">
                <a:solidFill>
                  <a:srgbClr val="005396"/>
                </a:solidFill>
                <a:latin typeface="Open Sans"/>
                <a:ea typeface="Open Sans"/>
                <a:cs typeface="Open Sans"/>
                <a:sym typeface="Open Sans"/>
              </a:rPr>
              <a:t>Trip</a:t>
            </a:r>
          </a:p>
          <a:p>
            <a:pPr marL="381952" lvl="2" indent="-127317" algn="l">
              <a:lnSpc>
                <a:spcPts val="2373"/>
              </a:lnSpc>
              <a:buFont typeface="Arial"/>
              <a:buChar char="⚬"/>
            </a:pPr>
            <a:r>
              <a:rPr lang="en-US" sz="1650" spc="120">
                <a:solidFill>
                  <a:srgbClr val="005396"/>
                </a:solidFill>
                <a:latin typeface="Open Sans"/>
                <a:ea typeface="Open Sans"/>
                <a:cs typeface="Open Sans"/>
                <a:sym typeface="Open Sans"/>
              </a:rPr>
              <a:t>User</a:t>
            </a:r>
          </a:p>
          <a:p>
            <a:pPr marL="381952" lvl="2" indent="-127317" algn="l">
              <a:lnSpc>
                <a:spcPts val="2373"/>
              </a:lnSpc>
              <a:buFont typeface="Arial"/>
              <a:buChar char="⚬"/>
            </a:pPr>
            <a:r>
              <a:rPr lang="en-US" sz="1650" spc="120">
                <a:solidFill>
                  <a:srgbClr val="005396"/>
                </a:solidFill>
                <a:latin typeface="Open Sans"/>
                <a:ea typeface="Open Sans"/>
                <a:cs typeface="Open Sans"/>
                <a:sym typeface="Open Sans"/>
              </a:rPr>
              <a:t>Places </a:t>
            </a:r>
          </a:p>
          <a:p>
            <a:pPr marL="381952" lvl="2" indent="-127317" algn="l">
              <a:lnSpc>
                <a:spcPts val="2373"/>
              </a:lnSpc>
              <a:buFont typeface="Arial"/>
              <a:buChar char="⚬"/>
            </a:pPr>
            <a:r>
              <a:rPr lang="en-US" sz="1650" spc="120">
                <a:solidFill>
                  <a:srgbClr val="005396"/>
                </a:solidFill>
                <a:latin typeface="Open Sans"/>
                <a:ea typeface="Open Sans"/>
                <a:cs typeface="Open Sans"/>
                <a:sym typeface="Open Sans"/>
              </a:rPr>
              <a:t>Category</a:t>
            </a:r>
          </a:p>
          <a:p>
            <a:pPr marL="381952" lvl="2" indent="-127317" algn="l">
              <a:lnSpc>
                <a:spcPts val="2373"/>
              </a:lnSpc>
            </a:pPr>
            <a:r>
              <a:rPr lang="en-US" sz="1650" spc="120">
                <a:solidFill>
                  <a:srgbClr val="005396"/>
                </a:solidFill>
                <a:latin typeface="Open Sans Bold"/>
                <a:ea typeface="Open Sans Bold"/>
                <a:cs typeface="Open Sans Bold"/>
                <a:sym typeface="Open Sans Bold"/>
              </a:rPr>
              <a:t>Full-text search</a:t>
            </a:r>
          </a:p>
        </p:txBody>
      </p:sp>
      <p:sp>
        <p:nvSpPr>
          <p:cNvPr id="27" name="TextBox 27"/>
          <p:cNvSpPr txBox="1"/>
          <p:nvPr/>
        </p:nvSpPr>
        <p:spPr>
          <a:xfrm>
            <a:off x="7924800" y="1233006"/>
            <a:ext cx="7218326" cy="1014894"/>
          </a:xfrm>
          <a:prstGeom prst="rect">
            <a:avLst/>
          </a:prstGeom>
        </p:spPr>
        <p:txBody>
          <a:bodyPr lIns="0" tIns="0" rIns="0" bIns="0" rtlCol="0" anchor="t">
            <a:spAutoFit/>
          </a:bodyPr>
          <a:lstStyle/>
          <a:p>
            <a:pPr algn="l">
              <a:lnSpc>
                <a:spcPts val="7101"/>
              </a:lnSpc>
            </a:pPr>
            <a:r>
              <a:rPr lang="en-US" sz="5072" dirty="0">
                <a:solidFill>
                  <a:srgbClr val="FFFFFF"/>
                </a:solidFill>
                <a:latin typeface="Hagrid Ultra-Bold"/>
                <a:ea typeface="Hagrid Ultra-Bold"/>
                <a:cs typeface="Hagrid Ultra-Bold"/>
                <a:sym typeface="Hagrid Ultra-Bold"/>
              </a:rPr>
              <a:t>PACKAGE DIAGRAM</a:t>
            </a:r>
          </a:p>
        </p:txBody>
      </p:sp>
      <p:sp>
        <p:nvSpPr>
          <p:cNvPr id="28" name="TextBox 28"/>
          <p:cNvSpPr txBox="1"/>
          <p:nvPr/>
        </p:nvSpPr>
        <p:spPr>
          <a:xfrm>
            <a:off x="2724397" y="3344129"/>
            <a:ext cx="1235547" cy="681174"/>
          </a:xfrm>
          <a:prstGeom prst="rect">
            <a:avLst/>
          </a:prstGeom>
        </p:spPr>
        <p:txBody>
          <a:bodyPr lIns="0" tIns="0" rIns="0" bIns="0" rtlCol="0" anchor="t">
            <a:spAutoFit/>
          </a:bodyPr>
          <a:lstStyle/>
          <a:p>
            <a:pPr algn="l">
              <a:lnSpc>
                <a:spcPts val="4645"/>
              </a:lnSpc>
            </a:pPr>
            <a:r>
              <a:rPr lang="en-US" sz="3317">
                <a:solidFill>
                  <a:srgbClr val="285598"/>
                </a:solidFill>
                <a:latin typeface="Hagrid Ultra-Bold"/>
                <a:ea typeface="Hagrid Ultra-Bold"/>
                <a:cs typeface="Hagrid Ultra-Bold"/>
                <a:sym typeface="Hagrid Ultra-Bold"/>
              </a:rPr>
              <a:t>View</a:t>
            </a:r>
          </a:p>
        </p:txBody>
      </p:sp>
      <p:sp>
        <p:nvSpPr>
          <p:cNvPr id="29" name="TextBox 29"/>
          <p:cNvSpPr txBox="1"/>
          <p:nvPr/>
        </p:nvSpPr>
        <p:spPr>
          <a:xfrm>
            <a:off x="2724397" y="4213045"/>
            <a:ext cx="2460835" cy="3765490"/>
          </a:xfrm>
          <a:prstGeom prst="rect">
            <a:avLst/>
          </a:prstGeom>
        </p:spPr>
        <p:txBody>
          <a:bodyPr lIns="0" tIns="0" rIns="0" bIns="0" rtlCol="0" anchor="t">
            <a:spAutoFit/>
          </a:bodyPr>
          <a:lstStyle/>
          <a:p>
            <a:pPr marL="370205" lvl="2" indent="-123402" algn="l">
              <a:lnSpc>
                <a:spcPts val="2086"/>
              </a:lnSpc>
              <a:buFont typeface="Arial"/>
              <a:buChar char="⚬"/>
            </a:pPr>
            <a:r>
              <a:rPr lang="en-US" sz="1600" spc="115">
                <a:solidFill>
                  <a:srgbClr val="005396"/>
                </a:solidFill>
                <a:latin typeface="Open Sans"/>
                <a:ea typeface="Open Sans"/>
                <a:cs typeface="Open Sans"/>
                <a:sym typeface="Open Sans"/>
              </a:rPr>
              <a:t>App.tsx</a:t>
            </a:r>
          </a:p>
          <a:p>
            <a:pPr marL="370205" lvl="2" indent="-123402" algn="l">
              <a:lnSpc>
                <a:spcPts val="2086"/>
              </a:lnSpc>
              <a:buFont typeface="Arial"/>
              <a:buChar char="⚬"/>
            </a:pPr>
            <a:r>
              <a:rPr lang="en-US" sz="1600" spc="115">
                <a:solidFill>
                  <a:srgbClr val="005396"/>
                </a:solidFill>
                <a:latin typeface="Open Sans"/>
                <a:ea typeface="Open Sans"/>
                <a:cs typeface="Open Sans"/>
                <a:sym typeface="Open Sans"/>
              </a:rPr>
              <a:t>Header.tsx</a:t>
            </a:r>
          </a:p>
          <a:p>
            <a:pPr marL="370205" lvl="2" indent="-123402" algn="l">
              <a:lnSpc>
                <a:spcPts val="2086"/>
              </a:lnSpc>
              <a:buFont typeface="Arial"/>
              <a:buChar char="⚬"/>
            </a:pPr>
            <a:r>
              <a:rPr lang="en-US" sz="1600" spc="115">
                <a:solidFill>
                  <a:srgbClr val="005396"/>
                </a:solidFill>
                <a:latin typeface="Open Sans"/>
                <a:ea typeface="Open Sans"/>
                <a:cs typeface="Open Sans"/>
                <a:sym typeface="Open Sans"/>
              </a:rPr>
              <a:t>Footer.tsx</a:t>
            </a:r>
          </a:p>
          <a:p>
            <a:pPr marL="370205" lvl="2" indent="-123402" algn="l">
              <a:lnSpc>
                <a:spcPts val="2086"/>
              </a:lnSpc>
              <a:buFont typeface="Arial"/>
              <a:buChar char="⚬"/>
            </a:pPr>
            <a:r>
              <a:rPr lang="en-US" sz="1600" spc="115">
                <a:solidFill>
                  <a:srgbClr val="005396"/>
                </a:solidFill>
                <a:latin typeface="Open Sans"/>
                <a:ea typeface="Open Sans"/>
                <a:cs typeface="Open Sans"/>
                <a:sym typeface="Open Sans"/>
              </a:rPr>
              <a:t>HomePage.tsx</a:t>
            </a:r>
          </a:p>
          <a:p>
            <a:pPr marL="370205" lvl="2" indent="-123402" algn="l">
              <a:lnSpc>
                <a:spcPts val="2086"/>
              </a:lnSpc>
              <a:buFont typeface="Arial"/>
              <a:buChar char="⚬"/>
            </a:pPr>
            <a:r>
              <a:rPr lang="en-US" sz="1600" spc="115">
                <a:solidFill>
                  <a:srgbClr val="005396"/>
                </a:solidFill>
                <a:latin typeface="Open Sans"/>
                <a:ea typeface="Open Sans"/>
                <a:cs typeface="Open Sans"/>
                <a:sym typeface="Open Sans"/>
              </a:rPr>
              <a:t>AllTripPage.tsx</a:t>
            </a:r>
          </a:p>
          <a:p>
            <a:pPr marL="370205" lvl="2" indent="-123402" algn="l">
              <a:lnSpc>
                <a:spcPts val="2086"/>
              </a:lnSpc>
              <a:buFont typeface="Arial"/>
              <a:buChar char="⚬"/>
            </a:pPr>
            <a:r>
              <a:rPr lang="en-US" sz="1600" spc="115">
                <a:solidFill>
                  <a:srgbClr val="005396"/>
                </a:solidFill>
                <a:latin typeface="Open Sans"/>
                <a:ea typeface="Open Sans"/>
                <a:cs typeface="Open Sans"/>
                <a:sym typeface="Open Sans"/>
              </a:rPr>
              <a:t>TripDetailPage.tsx</a:t>
            </a:r>
          </a:p>
          <a:p>
            <a:pPr marL="370205" lvl="2" indent="-123402" algn="l">
              <a:lnSpc>
                <a:spcPts val="2086"/>
              </a:lnSpc>
              <a:buFont typeface="Arial"/>
              <a:buChar char="⚬"/>
            </a:pPr>
            <a:r>
              <a:rPr lang="en-US" sz="1600" spc="115">
                <a:solidFill>
                  <a:srgbClr val="005396"/>
                </a:solidFill>
                <a:latin typeface="Open Sans"/>
                <a:ea typeface="Open Sans"/>
                <a:cs typeface="Open Sans"/>
                <a:sym typeface="Open Sans"/>
              </a:rPr>
              <a:t>LoginPage.tsx</a:t>
            </a:r>
          </a:p>
          <a:p>
            <a:pPr marL="370205" lvl="2" indent="-123402" algn="l">
              <a:lnSpc>
                <a:spcPts val="2086"/>
              </a:lnSpc>
              <a:buFont typeface="Arial"/>
              <a:buChar char="⚬"/>
            </a:pPr>
            <a:r>
              <a:rPr lang="en-US" sz="1600" spc="115">
                <a:solidFill>
                  <a:srgbClr val="005396"/>
                </a:solidFill>
                <a:latin typeface="Open Sans"/>
                <a:ea typeface="Open Sans"/>
                <a:cs typeface="Open Sans"/>
                <a:sym typeface="Open Sans"/>
              </a:rPr>
              <a:t>SignupPage.tsx</a:t>
            </a:r>
          </a:p>
          <a:p>
            <a:pPr marL="370205" lvl="2" indent="-123402" algn="l">
              <a:lnSpc>
                <a:spcPts val="2086"/>
              </a:lnSpc>
              <a:buFont typeface="Arial"/>
              <a:buChar char="⚬"/>
            </a:pPr>
            <a:r>
              <a:rPr lang="en-US" sz="1600" spc="115">
                <a:solidFill>
                  <a:srgbClr val="005396"/>
                </a:solidFill>
                <a:latin typeface="Open Sans"/>
                <a:ea typeface="Open Sans"/>
                <a:cs typeface="Open Sans"/>
                <a:sym typeface="Open Sans"/>
              </a:rPr>
              <a:t>CreareTripPage.tsx</a:t>
            </a:r>
          </a:p>
          <a:p>
            <a:pPr marL="370205" lvl="2" indent="-123402" algn="l">
              <a:lnSpc>
                <a:spcPts val="2086"/>
              </a:lnSpc>
              <a:buFont typeface="Arial"/>
              <a:buChar char="⚬"/>
            </a:pPr>
            <a:r>
              <a:rPr lang="en-US" sz="1600" spc="115">
                <a:solidFill>
                  <a:srgbClr val="005396"/>
                </a:solidFill>
                <a:latin typeface="Open Sans"/>
                <a:ea typeface="Open Sans"/>
                <a:cs typeface="Open Sans"/>
                <a:sym typeface="Open Sans"/>
              </a:rPr>
              <a:t>ProfilePage.tdx</a:t>
            </a:r>
          </a:p>
          <a:p>
            <a:pPr marL="370205" lvl="2" indent="-123402" algn="l">
              <a:lnSpc>
                <a:spcPts val="2086"/>
              </a:lnSpc>
              <a:buFont typeface="Arial"/>
              <a:buChar char="⚬"/>
            </a:pPr>
            <a:r>
              <a:rPr lang="en-US" sz="1600" spc="115">
                <a:solidFill>
                  <a:srgbClr val="005396"/>
                </a:solidFill>
                <a:latin typeface="Open Sans"/>
                <a:ea typeface="Open Sans"/>
                <a:cs typeface="Open Sans"/>
                <a:sym typeface="Open Sans"/>
              </a:rPr>
              <a:t>EditProfilePage.tsx</a:t>
            </a:r>
          </a:p>
          <a:p>
            <a:pPr marL="370205" lvl="2" indent="-123402" algn="l">
              <a:lnSpc>
                <a:spcPts val="2086"/>
              </a:lnSpc>
              <a:buFont typeface="Arial"/>
              <a:buChar char="⚬"/>
            </a:pPr>
            <a:r>
              <a:rPr lang="en-US" sz="1600" spc="115">
                <a:solidFill>
                  <a:srgbClr val="005396"/>
                </a:solidFill>
                <a:latin typeface="Open Sans"/>
                <a:ea typeface="Open Sans"/>
                <a:cs typeface="Open Sans"/>
                <a:sym typeface="Open Sans"/>
              </a:rPr>
              <a:t>MapElement.tsx</a:t>
            </a:r>
          </a:p>
          <a:p>
            <a:pPr marL="370205" lvl="2" indent="-123402" algn="l">
              <a:lnSpc>
                <a:spcPts val="2086"/>
              </a:lnSpc>
            </a:pPr>
            <a:endParaRPr lang="en-US" sz="1600" spc="115">
              <a:solidFill>
                <a:srgbClr val="005396"/>
              </a:solidFill>
              <a:latin typeface="Open Sans"/>
              <a:ea typeface="Open Sans"/>
              <a:cs typeface="Open Sans"/>
              <a:sym typeface="Open Sans"/>
            </a:endParaRPr>
          </a:p>
          <a:p>
            <a:pPr marL="370205" lvl="2" indent="-123402" algn="l">
              <a:lnSpc>
                <a:spcPts val="2086"/>
              </a:lnSpc>
            </a:pPr>
            <a:endParaRPr lang="en-US" sz="1600" spc="115">
              <a:solidFill>
                <a:srgbClr val="005396"/>
              </a:solidFill>
              <a:latin typeface="Open Sans"/>
              <a:ea typeface="Open Sans"/>
              <a:cs typeface="Open Sans"/>
              <a:sym typeface="Open Sans"/>
            </a:endParaRPr>
          </a:p>
        </p:txBody>
      </p:sp>
      <p:sp>
        <p:nvSpPr>
          <p:cNvPr id="30" name="TextBox 30"/>
          <p:cNvSpPr txBox="1"/>
          <p:nvPr/>
        </p:nvSpPr>
        <p:spPr>
          <a:xfrm>
            <a:off x="11457348" y="4501087"/>
            <a:ext cx="784583" cy="316747"/>
          </a:xfrm>
          <a:prstGeom prst="rect">
            <a:avLst/>
          </a:prstGeom>
        </p:spPr>
        <p:txBody>
          <a:bodyPr lIns="0" tIns="0" rIns="0" bIns="0" rtlCol="0" anchor="t">
            <a:spAutoFit/>
          </a:bodyPr>
          <a:lstStyle/>
          <a:p>
            <a:pPr algn="l">
              <a:lnSpc>
                <a:spcPts val="2113"/>
              </a:lnSpc>
            </a:pPr>
            <a:r>
              <a:rPr lang="en-US" sz="1508">
                <a:solidFill>
                  <a:srgbClr val="285598"/>
                </a:solidFill>
                <a:latin typeface="Hagrid Ultra-Bold"/>
                <a:ea typeface="Hagrid Ultra-Bold"/>
                <a:cs typeface="Hagrid Ultra-Bold"/>
                <a:sym typeface="Hagrid Ultra-Bold"/>
              </a:rPr>
              <a:t>Model</a:t>
            </a:r>
          </a:p>
        </p:txBody>
      </p:sp>
      <p:sp>
        <p:nvSpPr>
          <p:cNvPr id="31" name="TextBox 31"/>
          <p:cNvSpPr txBox="1"/>
          <p:nvPr/>
        </p:nvSpPr>
        <p:spPr>
          <a:xfrm>
            <a:off x="8364251" y="4910516"/>
            <a:ext cx="2559316" cy="1556336"/>
          </a:xfrm>
          <a:prstGeom prst="rect">
            <a:avLst/>
          </a:prstGeom>
        </p:spPr>
        <p:txBody>
          <a:bodyPr lIns="0" tIns="0" rIns="0" bIns="0" rtlCol="0" anchor="t">
            <a:spAutoFit/>
          </a:bodyPr>
          <a:lstStyle/>
          <a:p>
            <a:pPr marL="389255" lvl="2" indent="-129752" algn="l">
              <a:lnSpc>
                <a:spcPts val="2443"/>
              </a:lnSpc>
              <a:buFont typeface="Arial"/>
              <a:buChar char="⚬"/>
            </a:pPr>
            <a:r>
              <a:rPr lang="en-US" sz="1700" spc="121">
                <a:solidFill>
                  <a:srgbClr val="005396"/>
                </a:solidFill>
                <a:latin typeface="Open Sans"/>
                <a:ea typeface="Open Sans"/>
                <a:cs typeface="Open Sans"/>
                <a:sym typeface="Open Sans"/>
              </a:rPr>
              <a:t>AuthController</a:t>
            </a:r>
          </a:p>
          <a:p>
            <a:pPr marL="389255" lvl="2" indent="-129752" algn="l">
              <a:lnSpc>
                <a:spcPts val="2443"/>
              </a:lnSpc>
              <a:buFont typeface="Arial"/>
              <a:buChar char="⚬"/>
            </a:pPr>
            <a:r>
              <a:rPr lang="en-US" sz="1700" spc="121">
                <a:solidFill>
                  <a:srgbClr val="005396"/>
                </a:solidFill>
                <a:latin typeface="Open Sans"/>
                <a:ea typeface="Open Sans"/>
                <a:cs typeface="Open Sans"/>
                <a:sym typeface="Open Sans"/>
              </a:rPr>
              <a:t>TripController</a:t>
            </a:r>
          </a:p>
          <a:p>
            <a:pPr marL="389255" lvl="2" indent="-129752" algn="l">
              <a:lnSpc>
                <a:spcPts val="2443"/>
              </a:lnSpc>
              <a:buFont typeface="Arial"/>
              <a:buChar char="⚬"/>
            </a:pPr>
            <a:r>
              <a:rPr lang="en-US" sz="1700" spc="121">
                <a:solidFill>
                  <a:srgbClr val="005396"/>
                </a:solidFill>
                <a:latin typeface="Open Sans"/>
                <a:ea typeface="Open Sans"/>
                <a:cs typeface="Open Sans"/>
                <a:sym typeface="Open Sans"/>
              </a:rPr>
              <a:t>PlaceController</a:t>
            </a:r>
          </a:p>
          <a:p>
            <a:pPr marL="389255" lvl="2" indent="-129752" algn="l">
              <a:lnSpc>
                <a:spcPts val="2443"/>
              </a:lnSpc>
              <a:buFont typeface="Arial"/>
              <a:buChar char="⚬"/>
            </a:pPr>
            <a:r>
              <a:rPr lang="en-US" sz="1700" spc="121">
                <a:solidFill>
                  <a:srgbClr val="005396"/>
                </a:solidFill>
                <a:latin typeface="Open Sans"/>
                <a:ea typeface="Open Sans"/>
                <a:cs typeface="Open Sans"/>
                <a:sym typeface="Open Sans"/>
              </a:rPr>
              <a:t>CategoryController</a:t>
            </a:r>
          </a:p>
          <a:p>
            <a:pPr marL="389255" lvl="2" indent="-129752" algn="l">
              <a:lnSpc>
                <a:spcPts val="2443"/>
              </a:lnSpc>
              <a:buFont typeface="Arial"/>
              <a:buChar char="⚬"/>
            </a:pPr>
            <a:r>
              <a:rPr lang="en-US" sz="1700" spc="121">
                <a:solidFill>
                  <a:srgbClr val="005396"/>
                </a:solidFill>
                <a:latin typeface="Open Sans"/>
                <a:ea typeface="Open Sans"/>
                <a:cs typeface="Open Sans"/>
                <a:sym typeface="Open Sans"/>
              </a:rPr>
              <a:t>SearchController</a:t>
            </a:r>
          </a:p>
        </p:txBody>
      </p:sp>
      <p:sp>
        <p:nvSpPr>
          <p:cNvPr id="32" name="TextBox 32"/>
          <p:cNvSpPr txBox="1"/>
          <p:nvPr/>
        </p:nvSpPr>
        <p:spPr>
          <a:xfrm>
            <a:off x="2526015" y="1143000"/>
            <a:ext cx="2659216" cy="916684"/>
          </a:xfrm>
          <a:prstGeom prst="rect">
            <a:avLst/>
          </a:prstGeom>
        </p:spPr>
        <p:txBody>
          <a:bodyPr lIns="0" tIns="0" rIns="0" bIns="0" rtlCol="0" anchor="t">
            <a:spAutoFit/>
          </a:bodyPr>
          <a:lstStyle/>
          <a:p>
            <a:pPr algn="l">
              <a:lnSpc>
                <a:spcPts val="6463"/>
              </a:lnSpc>
            </a:pPr>
            <a:r>
              <a:rPr lang="en-US" sz="4617">
                <a:solidFill>
                  <a:srgbClr val="F1F0D8"/>
                </a:solidFill>
                <a:latin typeface="Hagrid Ultra-Bold"/>
                <a:ea typeface="Hagrid Ultra-Bold"/>
                <a:cs typeface="Hagrid Ultra-Bold"/>
                <a:sym typeface="Hagrid Ultra-Bold"/>
              </a:rPr>
              <a:t>Server</a:t>
            </a:r>
          </a:p>
        </p:txBody>
      </p:sp>
      <p:sp>
        <p:nvSpPr>
          <p:cNvPr id="33" name="TextBox 33"/>
          <p:cNvSpPr txBox="1"/>
          <p:nvPr/>
        </p:nvSpPr>
        <p:spPr>
          <a:xfrm>
            <a:off x="2501444" y="2431601"/>
            <a:ext cx="2174580" cy="503839"/>
          </a:xfrm>
          <a:prstGeom prst="rect">
            <a:avLst/>
          </a:prstGeom>
        </p:spPr>
        <p:txBody>
          <a:bodyPr lIns="0" tIns="0" rIns="0" bIns="0" rtlCol="0" anchor="t">
            <a:spAutoFit/>
          </a:bodyPr>
          <a:lstStyle/>
          <a:p>
            <a:pPr algn="l">
              <a:lnSpc>
                <a:spcPts val="3506"/>
              </a:lnSpc>
            </a:pPr>
            <a:r>
              <a:rPr lang="en-US" sz="2504">
                <a:solidFill>
                  <a:srgbClr val="F1F0D8"/>
                </a:solidFill>
                <a:latin typeface="Hagrid Ultra-Bold"/>
                <a:ea typeface="Hagrid Ultra-Bold"/>
                <a:cs typeface="Hagrid Ultra-Bold"/>
                <a:sym typeface="Hagrid Ultra-Bold"/>
              </a:rPr>
              <a:t>Front end</a:t>
            </a:r>
          </a:p>
        </p:txBody>
      </p:sp>
      <p:sp>
        <p:nvSpPr>
          <p:cNvPr id="34" name="TextBox 34"/>
          <p:cNvSpPr txBox="1"/>
          <p:nvPr/>
        </p:nvSpPr>
        <p:spPr>
          <a:xfrm>
            <a:off x="8135699" y="3646616"/>
            <a:ext cx="2016602" cy="484373"/>
          </a:xfrm>
          <a:prstGeom prst="rect">
            <a:avLst/>
          </a:prstGeom>
        </p:spPr>
        <p:txBody>
          <a:bodyPr lIns="0" tIns="0" rIns="0" bIns="0" rtlCol="0" anchor="t">
            <a:spAutoFit/>
          </a:bodyPr>
          <a:lstStyle/>
          <a:p>
            <a:pPr algn="l">
              <a:lnSpc>
                <a:spcPts val="3251"/>
              </a:lnSpc>
            </a:pPr>
            <a:r>
              <a:rPr lang="en-US" sz="2322">
                <a:solidFill>
                  <a:srgbClr val="F1F0D8"/>
                </a:solidFill>
                <a:latin typeface="Hagrid Ultra-Bold"/>
                <a:ea typeface="Hagrid Ultra-Bold"/>
                <a:cs typeface="Hagrid Ultra-Bold"/>
                <a:sym typeface="Hagrid Ultra-Bold"/>
              </a:rPr>
              <a:t>Back end</a:t>
            </a:r>
          </a:p>
        </p:txBody>
      </p:sp>
      <p:grpSp>
        <p:nvGrpSpPr>
          <p:cNvPr id="35" name="Group 35"/>
          <p:cNvGrpSpPr/>
          <p:nvPr/>
        </p:nvGrpSpPr>
        <p:grpSpPr>
          <a:xfrm>
            <a:off x="550540" y="9258300"/>
            <a:ext cx="3056808" cy="609600"/>
            <a:chOff x="0" y="0"/>
            <a:chExt cx="4075744" cy="812799"/>
          </a:xfrm>
        </p:grpSpPr>
        <p:sp>
          <p:nvSpPr>
            <p:cNvPr id="36" name="Freeform 36"/>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37" name="TextBox 37"/>
            <p:cNvSpPr txBox="1"/>
            <p:nvPr/>
          </p:nvSpPr>
          <p:spPr>
            <a:xfrm>
              <a:off x="536201" y="106045"/>
              <a:ext cx="3539543" cy="706754"/>
            </a:xfrm>
            <a:prstGeom prst="rect">
              <a:avLst/>
            </a:prstGeom>
          </p:spPr>
          <p:txBody>
            <a:bodyPr lIns="0" tIns="0" rIns="0" bIns="0" rtlCol="0" anchor="t">
              <a:spAutoFit/>
            </a:bodyPr>
            <a:lstStyle/>
            <a:p>
              <a:pPr algn="ctr">
                <a:lnSpc>
                  <a:spcPts val="4200"/>
                </a:lnSpc>
              </a:pPr>
              <a:r>
                <a:rPr lang="en-US" sz="3000" dirty="0">
                  <a:solidFill>
                    <a:srgbClr val="FFFFFF"/>
                  </a:solidFill>
                  <a:latin typeface="Hagrid Ultra-Bold"/>
                  <a:ea typeface="Hagrid Ultra-Bold"/>
                  <a:cs typeface="Hagrid Ultra-Bold"/>
                  <a:sym typeface="Hagrid Ultra-Bold"/>
                </a:rPr>
                <a:t>5CLCsCan</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5396"/>
        </a:solidFill>
        <a:effectLst/>
      </p:bgPr>
    </p:bg>
    <p:spTree>
      <p:nvGrpSpPr>
        <p:cNvPr id="1" name=""/>
        <p:cNvGrpSpPr/>
        <p:nvPr/>
      </p:nvGrpSpPr>
      <p:grpSpPr>
        <a:xfrm>
          <a:off x="0" y="0"/>
          <a:ext cx="0" cy="0"/>
          <a:chOff x="0" y="0"/>
          <a:chExt cx="0" cy="0"/>
        </a:xfrm>
      </p:grpSpPr>
      <p:sp>
        <p:nvSpPr>
          <p:cNvPr id="2" name="Freeform 2"/>
          <p:cNvSpPr/>
          <p:nvPr/>
        </p:nvSpPr>
        <p:spPr>
          <a:xfrm>
            <a:off x="17521792" y="182008"/>
            <a:ext cx="465294" cy="488014"/>
          </a:xfrm>
          <a:custGeom>
            <a:avLst/>
            <a:gdLst/>
            <a:ahLst/>
            <a:cxnLst/>
            <a:rect l="l" t="t" r="r" b="b"/>
            <a:pathLst>
              <a:path w="465294" h="488014">
                <a:moveTo>
                  <a:pt x="0" y="0"/>
                </a:moveTo>
                <a:lnTo>
                  <a:pt x="465294" y="0"/>
                </a:lnTo>
                <a:lnTo>
                  <a:pt x="465294" y="488014"/>
                </a:lnTo>
                <a:lnTo>
                  <a:pt x="0" y="488014"/>
                </a:lnTo>
                <a:lnTo>
                  <a:pt x="0" y="0"/>
                </a:lnTo>
                <a:close/>
              </a:path>
            </a:pathLst>
          </a:custGeom>
          <a:blipFill>
            <a:blip r:embed="rId2">
              <a:extLst>
                <a:ext uri="{96DAC541-7B7A-43D3-8B79-37D633B846F1}">
                  <asvg:svgBlip xmlns:asvg="http://schemas.microsoft.com/office/drawing/2016/SVG/main" r:embed="rId3"/>
                </a:ext>
              </a:extLst>
            </a:blip>
            <a:stretch>
              <a:fillRect l="-17568" r="-17568"/>
            </a:stretch>
          </a:blipFill>
        </p:spPr>
        <p:txBody>
          <a:bodyPr/>
          <a:lstStyle/>
          <a:p>
            <a:endParaRPr lang="en-US"/>
          </a:p>
        </p:txBody>
      </p:sp>
      <p:sp>
        <p:nvSpPr>
          <p:cNvPr id="3" name="TextBox 3"/>
          <p:cNvSpPr txBox="1"/>
          <p:nvPr/>
        </p:nvSpPr>
        <p:spPr>
          <a:xfrm>
            <a:off x="5623220" y="1331109"/>
            <a:ext cx="8998594" cy="931133"/>
          </a:xfrm>
          <a:prstGeom prst="rect">
            <a:avLst/>
          </a:prstGeom>
        </p:spPr>
        <p:txBody>
          <a:bodyPr lIns="0" tIns="0" rIns="0" bIns="0" rtlCol="0" anchor="t">
            <a:spAutoFit/>
          </a:bodyPr>
          <a:lstStyle/>
          <a:p>
            <a:pPr algn="l">
              <a:lnSpc>
                <a:spcPts val="3456"/>
              </a:lnSpc>
            </a:pPr>
            <a:r>
              <a:rPr lang="en-US" sz="2450">
                <a:solidFill>
                  <a:srgbClr val="FFFFFF"/>
                </a:solidFill>
                <a:latin typeface="Roboto"/>
                <a:ea typeface="Roboto"/>
                <a:cs typeface="Roboto"/>
                <a:sym typeface="Roboto"/>
              </a:rPr>
              <a:t>Figma is used by the Gogle team as the main tool for interface design because of its popularity and ease of use.</a:t>
            </a:r>
          </a:p>
        </p:txBody>
      </p:sp>
      <p:grpSp>
        <p:nvGrpSpPr>
          <p:cNvPr id="4" name="Group 4"/>
          <p:cNvGrpSpPr/>
          <p:nvPr/>
        </p:nvGrpSpPr>
        <p:grpSpPr>
          <a:xfrm>
            <a:off x="3993199" y="705838"/>
            <a:ext cx="9970230" cy="38100"/>
            <a:chOff x="0" y="0"/>
            <a:chExt cx="13293640" cy="50800"/>
          </a:xfrm>
        </p:grpSpPr>
        <p:sp>
          <p:nvSpPr>
            <p:cNvPr id="5" name="Freeform 5"/>
            <p:cNvSpPr/>
            <p:nvPr/>
          </p:nvSpPr>
          <p:spPr>
            <a:xfrm>
              <a:off x="33909" y="0"/>
              <a:ext cx="13242798" cy="67691"/>
            </a:xfrm>
            <a:custGeom>
              <a:avLst/>
              <a:gdLst/>
              <a:ahLst/>
              <a:cxnLst/>
              <a:rect l="l" t="t" r="r" b="b"/>
              <a:pathLst>
                <a:path w="13242798" h="67691">
                  <a:moveTo>
                    <a:pt x="0" y="0"/>
                  </a:moveTo>
                  <a:lnTo>
                    <a:pt x="13242798" y="0"/>
                  </a:lnTo>
                  <a:lnTo>
                    <a:pt x="13242798" y="67691"/>
                  </a:lnTo>
                  <a:lnTo>
                    <a:pt x="0" y="67691"/>
                  </a:lnTo>
                  <a:close/>
                </a:path>
              </a:pathLst>
            </a:custGeom>
            <a:solidFill>
              <a:srgbClr val="FFFFFF"/>
            </a:solidFill>
          </p:spPr>
          <p:txBody>
            <a:bodyPr/>
            <a:lstStyle/>
            <a:p>
              <a:endParaRPr lang="en-US"/>
            </a:p>
          </p:txBody>
        </p:sp>
      </p:grpSp>
      <p:sp>
        <p:nvSpPr>
          <p:cNvPr id="6" name="TextBox 6"/>
          <p:cNvSpPr txBox="1"/>
          <p:nvPr/>
        </p:nvSpPr>
        <p:spPr>
          <a:xfrm>
            <a:off x="672274" y="1257300"/>
            <a:ext cx="4661726" cy="1293873"/>
          </a:xfrm>
          <a:prstGeom prst="rect">
            <a:avLst/>
          </a:prstGeom>
        </p:spPr>
        <p:txBody>
          <a:bodyPr lIns="0" tIns="0" rIns="0" bIns="0" rtlCol="0" anchor="t">
            <a:spAutoFit/>
          </a:bodyPr>
          <a:lstStyle/>
          <a:p>
            <a:pPr algn="l">
              <a:lnSpc>
                <a:spcPts val="8904"/>
              </a:lnSpc>
            </a:pPr>
            <a:r>
              <a:rPr lang="en-US" sz="6359">
                <a:solidFill>
                  <a:srgbClr val="FFFFFF"/>
                </a:solidFill>
                <a:latin typeface="Hagrid Ultra-Bold"/>
                <a:ea typeface="Hagrid Ultra-Bold"/>
                <a:cs typeface="Hagrid Ultra-Bold"/>
                <a:sym typeface="Hagrid Ultra-Bold"/>
              </a:rPr>
              <a:t>DESIGN UI</a:t>
            </a:r>
          </a:p>
        </p:txBody>
      </p:sp>
      <p:grpSp>
        <p:nvGrpSpPr>
          <p:cNvPr id="8" name="Group 8"/>
          <p:cNvGrpSpPr/>
          <p:nvPr/>
        </p:nvGrpSpPr>
        <p:grpSpPr>
          <a:xfrm>
            <a:off x="640552" y="437638"/>
            <a:ext cx="3056808" cy="591062"/>
            <a:chOff x="0" y="0"/>
            <a:chExt cx="4075744" cy="788082"/>
          </a:xfrm>
        </p:grpSpPr>
        <p:sp>
          <p:nvSpPr>
            <p:cNvPr id="9" name="Freeform 9"/>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536201" y="81328"/>
              <a:ext cx="3539543" cy="706754"/>
            </a:xfrm>
            <a:prstGeom prst="rect">
              <a:avLst/>
            </a:prstGeom>
          </p:spPr>
          <p:txBody>
            <a:bodyPr lIns="0" tIns="0" rIns="0" bIns="0" rtlCol="0" anchor="t">
              <a:spAutoFit/>
            </a:bodyPr>
            <a:lstStyle/>
            <a:p>
              <a:pPr algn="ctr">
                <a:lnSpc>
                  <a:spcPts val="4200"/>
                </a:lnSpc>
              </a:pPr>
              <a:r>
                <a:rPr lang="en-US" sz="3000" dirty="0">
                  <a:solidFill>
                    <a:srgbClr val="FFFFFF"/>
                  </a:solidFill>
                  <a:latin typeface="Hagrid Ultra-Bold"/>
                  <a:ea typeface="Hagrid Ultra-Bold"/>
                  <a:cs typeface="Hagrid Ultra-Bold"/>
                  <a:sym typeface="Hagrid Ultra-Bold"/>
                </a:rPr>
                <a:t>5CLCsCan</a:t>
              </a:r>
            </a:p>
          </p:txBody>
        </p:sp>
      </p:grpSp>
      <p:pic>
        <p:nvPicPr>
          <p:cNvPr id="12" name="Picture 11">
            <a:extLst>
              <a:ext uri="{FF2B5EF4-FFF2-40B4-BE49-F238E27FC236}">
                <a16:creationId xmlns:a16="http://schemas.microsoft.com/office/drawing/2014/main" id="{ACE3BA73-9785-A8FF-0140-FA49E370F5B1}"/>
              </a:ext>
            </a:extLst>
          </p:cNvPr>
          <p:cNvPicPr>
            <a:picLocks noChangeAspect="1"/>
          </p:cNvPicPr>
          <p:nvPr/>
        </p:nvPicPr>
        <p:blipFill>
          <a:blip r:embed="rId6"/>
          <a:srcRect r="1359"/>
          <a:stretch/>
        </p:blipFill>
        <p:spPr>
          <a:xfrm>
            <a:off x="3003137" y="2594574"/>
            <a:ext cx="12251783" cy="698658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5396"/>
        </a:solidFill>
        <a:effectLst/>
      </p:bgPr>
    </p:bg>
    <p:spTree>
      <p:nvGrpSpPr>
        <p:cNvPr id="1" name=""/>
        <p:cNvGrpSpPr/>
        <p:nvPr/>
      </p:nvGrpSpPr>
      <p:grpSpPr>
        <a:xfrm>
          <a:off x="0" y="0"/>
          <a:ext cx="0" cy="0"/>
          <a:chOff x="0" y="0"/>
          <a:chExt cx="0" cy="0"/>
        </a:xfrm>
      </p:grpSpPr>
      <p:grpSp>
        <p:nvGrpSpPr>
          <p:cNvPr id="4" name="Group 4"/>
          <p:cNvGrpSpPr/>
          <p:nvPr/>
        </p:nvGrpSpPr>
        <p:grpSpPr>
          <a:xfrm>
            <a:off x="14929402" y="294899"/>
            <a:ext cx="3056808" cy="657601"/>
            <a:chOff x="0" y="0"/>
            <a:chExt cx="4075744" cy="876801"/>
          </a:xfrm>
        </p:grpSpPr>
        <p:sp>
          <p:nvSpPr>
            <p:cNvPr id="5" name="Freeform 5"/>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536201" y="170047"/>
              <a:ext cx="3539543" cy="706754"/>
            </a:xfrm>
            <a:prstGeom prst="rect">
              <a:avLst/>
            </a:prstGeom>
          </p:spPr>
          <p:txBody>
            <a:bodyPr lIns="0" tIns="0" rIns="0" bIns="0" rtlCol="0" anchor="t">
              <a:spAutoFit/>
            </a:bodyPr>
            <a:lstStyle/>
            <a:p>
              <a:pPr algn="ctr">
                <a:lnSpc>
                  <a:spcPts val="4200"/>
                </a:lnSpc>
              </a:pPr>
              <a:r>
                <a:rPr lang="en-US" sz="3000" dirty="0">
                  <a:solidFill>
                    <a:srgbClr val="FFFFFF"/>
                  </a:solidFill>
                  <a:latin typeface="Hagrid Ultra-Bold"/>
                  <a:ea typeface="Hagrid Ultra-Bold"/>
                  <a:cs typeface="Hagrid Ultra-Bold"/>
                  <a:sym typeface="Hagrid Ultra-Bold"/>
                </a:rPr>
                <a:t>5CLCsCan</a:t>
              </a:r>
            </a:p>
          </p:txBody>
        </p:sp>
      </p:grpSp>
      <p:sp>
        <p:nvSpPr>
          <p:cNvPr id="7" name="Freeform 7"/>
          <p:cNvSpPr/>
          <p:nvPr/>
        </p:nvSpPr>
        <p:spPr>
          <a:xfrm rot="808955">
            <a:off x="1541191" y="5085807"/>
            <a:ext cx="4927086" cy="3319554"/>
          </a:xfrm>
          <a:custGeom>
            <a:avLst/>
            <a:gdLst/>
            <a:ahLst/>
            <a:cxnLst/>
            <a:rect l="l" t="t" r="r" b="b"/>
            <a:pathLst>
              <a:path w="4927086" h="3319554">
                <a:moveTo>
                  <a:pt x="0" y="0"/>
                </a:moveTo>
                <a:lnTo>
                  <a:pt x="4927086" y="0"/>
                </a:lnTo>
                <a:lnTo>
                  <a:pt x="4927086" y="3319554"/>
                </a:lnTo>
                <a:lnTo>
                  <a:pt x="0" y="3319554"/>
                </a:lnTo>
                <a:lnTo>
                  <a:pt x="0" y="0"/>
                </a:lnTo>
                <a:close/>
              </a:path>
            </a:pathLst>
          </a:custGeom>
          <a:blipFill>
            <a:blip r:embed="rId4"/>
            <a:stretch>
              <a:fillRect/>
            </a:stretch>
          </a:blipFill>
        </p:spPr>
        <p:txBody>
          <a:bodyPr/>
          <a:lstStyle/>
          <a:p>
            <a:endParaRPr lang="en-US"/>
          </a:p>
        </p:txBody>
      </p:sp>
      <p:sp>
        <p:nvSpPr>
          <p:cNvPr id="8" name="Freeform 8"/>
          <p:cNvSpPr/>
          <p:nvPr/>
        </p:nvSpPr>
        <p:spPr>
          <a:xfrm>
            <a:off x="11582400" y="1837469"/>
            <a:ext cx="5916697" cy="2381471"/>
          </a:xfrm>
          <a:custGeom>
            <a:avLst/>
            <a:gdLst/>
            <a:ahLst/>
            <a:cxnLst/>
            <a:rect l="l" t="t" r="r" b="b"/>
            <a:pathLst>
              <a:path w="5916697" h="2381471">
                <a:moveTo>
                  <a:pt x="0" y="0"/>
                </a:moveTo>
                <a:lnTo>
                  <a:pt x="5916697" y="0"/>
                </a:lnTo>
                <a:lnTo>
                  <a:pt x="5916697" y="2381471"/>
                </a:lnTo>
                <a:lnTo>
                  <a:pt x="0" y="2381471"/>
                </a:lnTo>
                <a:lnTo>
                  <a:pt x="0" y="0"/>
                </a:lnTo>
                <a:close/>
              </a:path>
            </a:pathLst>
          </a:custGeom>
          <a:blipFill>
            <a:blip r:embed="rId5"/>
            <a:stretch>
              <a:fillRect/>
            </a:stretch>
          </a:blipFill>
        </p:spPr>
        <p:txBody>
          <a:bodyPr/>
          <a:lstStyle/>
          <a:p>
            <a:endParaRPr lang="en-US"/>
          </a:p>
        </p:txBody>
      </p:sp>
      <p:sp>
        <p:nvSpPr>
          <p:cNvPr id="9" name="Freeform 9"/>
          <p:cNvSpPr/>
          <p:nvPr/>
        </p:nvSpPr>
        <p:spPr>
          <a:xfrm>
            <a:off x="1028700" y="6745584"/>
            <a:ext cx="3493091" cy="2632917"/>
          </a:xfrm>
          <a:custGeom>
            <a:avLst/>
            <a:gdLst/>
            <a:ahLst/>
            <a:cxnLst/>
            <a:rect l="l" t="t" r="r" b="b"/>
            <a:pathLst>
              <a:path w="3493091" h="2632917">
                <a:moveTo>
                  <a:pt x="0" y="0"/>
                </a:moveTo>
                <a:lnTo>
                  <a:pt x="3493091" y="0"/>
                </a:lnTo>
                <a:lnTo>
                  <a:pt x="3493091" y="2632917"/>
                </a:lnTo>
                <a:lnTo>
                  <a:pt x="0" y="2632917"/>
                </a:lnTo>
                <a:lnTo>
                  <a:pt x="0" y="0"/>
                </a:lnTo>
                <a:close/>
              </a:path>
            </a:pathLst>
          </a:custGeom>
          <a:blipFill>
            <a:blip r:embed="rId6"/>
            <a:stretch>
              <a:fillRect/>
            </a:stretch>
          </a:blipFill>
        </p:spPr>
        <p:txBody>
          <a:bodyPr/>
          <a:lstStyle/>
          <a:p>
            <a:endParaRPr lang="en-US"/>
          </a:p>
        </p:txBody>
      </p:sp>
      <p:pic>
        <p:nvPicPr>
          <p:cNvPr id="17" name="Picture 16">
            <a:extLst>
              <a:ext uri="{FF2B5EF4-FFF2-40B4-BE49-F238E27FC236}">
                <a16:creationId xmlns:a16="http://schemas.microsoft.com/office/drawing/2014/main" id="{36CC6CFD-9E80-18D4-8C67-085CBD9E97A5}"/>
              </a:ext>
            </a:extLst>
          </p:cNvPr>
          <p:cNvPicPr>
            <a:picLocks noChangeAspect="1"/>
          </p:cNvPicPr>
          <p:nvPr/>
        </p:nvPicPr>
        <p:blipFill>
          <a:blip r:embed="rId7"/>
          <a:stretch>
            <a:fillRect/>
          </a:stretch>
        </p:blipFill>
        <p:spPr>
          <a:xfrm>
            <a:off x="827902" y="582149"/>
            <a:ext cx="9260430" cy="3724675"/>
          </a:xfrm>
          <a:prstGeom prst="rect">
            <a:avLst/>
          </a:prstGeom>
        </p:spPr>
      </p:pic>
      <p:pic>
        <p:nvPicPr>
          <p:cNvPr id="19" name="Picture 18">
            <a:extLst>
              <a:ext uri="{FF2B5EF4-FFF2-40B4-BE49-F238E27FC236}">
                <a16:creationId xmlns:a16="http://schemas.microsoft.com/office/drawing/2014/main" id="{D532C45A-5355-4E01-934F-9037DE41805F}"/>
              </a:ext>
            </a:extLst>
          </p:cNvPr>
          <p:cNvPicPr>
            <a:picLocks noChangeAspect="1"/>
          </p:cNvPicPr>
          <p:nvPr/>
        </p:nvPicPr>
        <p:blipFill>
          <a:blip r:embed="rId8"/>
          <a:srcRect b="11486"/>
          <a:stretch/>
        </p:blipFill>
        <p:spPr>
          <a:xfrm>
            <a:off x="7005349" y="4479926"/>
            <a:ext cx="10516695" cy="518401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5508636"/>
            <a:ext cx="5243390" cy="2636407"/>
          </a:xfrm>
          <a:custGeom>
            <a:avLst/>
            <a:gdLst/>
            <a:ahLst/>
            <a:cxnLst/>
            <a:rect l="l" t="t" r="r" b="b"/>
            <a:pathLst>
              <a:path w="5243390" h="2636407">
                <a:moveTo>
                  <a:pt x="0" y="0"/>
                </a:moveTo>
                <a:lnTo>
                  <a:pt x="5243390" y="0"/>
                </a:lnTo>
                <a:lnTo>
                  <a:pt x="5243390" y="2636407"/>
                </a:lnTo>
                <a:lnTo>
                  <a:pt x="0" y="26364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7443506"/>
            <a:ext cx="5243390" cy="2636407"/>
          </a:xfrm>
          <a:custGeom>
            <a:avLst/>
            <a:gdLst/>
            <a:ahLst/>
            <a:cxnLst/>
            <a:rect l="l" t="t" r="r" b="b"/>
            <a:pathLst>
              <a:path w="5243390" h="2636407">
                <a:moveTo>
                  <a:pt x="0" y="0"/>
                </a:moveTo>
                <a:lnTo>
                  <a:pt x="5243390" y="0"/>
                </a:lnTo>
                <a:lnTo>
                  <a:pt x="5243390" y="2636407"/>
                </a:lnTo>
                <a:lnTo>
                  <a:pt x="0" y="26364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464770" y="5508636"/>
            <a:ext cx="5361438" cy="2636407"/>
          </a:xfrm>
          <a:custGeom>
            <a:avLst/>
            <a:gdLst/>
            <a:ahLst/>
            <a:cxnLst/>
            <a:rect l="l" t="t" r="r" b="b"/>
            <a:pathLst>
              <a:path w="5361438" h="2636407">
                <a:moveTo>
                  <a:pt x="0" y="0"/>
                </a:moveTo>
                <a:lnTo>
                  <a:pt x="5361438" y="0"/>
                </a:lnTo>
                <a:lnTo>
                  <a:pt x="5361438" y="2636407"/>
                </a:lnTo>
                <a:lnTo>
                  <a:pt x="0" y="26364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6464770" y="7443506"/>
            <a:ext cx="5361438" cy="2636407"/>
          </a:xfrm>
          <a:custGeom>
            <a:avLst/>
            <a:gdLst/>
            <a:ahLst/>
            <a:cxnLst/>
            <a:rect l="l" t="t" r="r" b="b"/>
            <a:pathLst>
              <a:path w="5361438" h="2636407">
                <a:moveTo>
                  <a:pt x="0" y="0"/>
                </a:moveTo>
                <a:lnTo>
                  <a:pt x="5361438" y="0"/>
                </a:lnTo>
                <a:lnTo>
                  <a:pt x="5361438" y="2636407"/>
                </a:lnTo>
                <a:lnTo>
                  <a:pt x="0" y="26364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2015910" y="5508636"/>
            <a:ext cx="5243390" cy="2636407"/>
          </a:xfrm>
          <a:custGeom>
            <a:avLst/>
            <a:gdLst/>
            <a:ahLst/>
            <a:cxnLst/>
            <a:rect l="l" t="t" r="r" b="b"/>
            <a:pathLst>
              <a:path w="5243390" h="2636407">
                <a:moveTo>
                  <a:pt x="0" y="0"/>
                </a:moveTo>
                <a:lnTo>
                  <a:pt x="5243390" y="0"/>
                </a:lnTo>
                <a:lnTo>
                  <a:pt x="5243390" y="2636407"/>
                </a:lnTo>
                <a:lnTo>
                  <a:pt x="0" y="26364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2015910" y="7443506"/>
            <a:ext cx="5243390" cy="2636407"/>
          </a:xfrm>
          <a:custGeom>
            <a:avLst/>
            <a:gdLst/>
            <a:ahLst/>
            <a:cxnLst/>
            <a:rect l="l" t="t" r="r" b="b"/>
            <a:pathLst>
              <a:path w="5243390" h="2636407">
                <a:moveTo>
                  <a:pt x="0" y="0"/>
                </a:moveTo>
                <a:lnTo>
                  <a:pt x="5243390" y="0"/>
                </a:lnTo>
                <a:lnTo>
                  <a:pt x="5243390" y="2636407"/>
                </a:lnTo>
                <a:lnTo>
                  <a:pt x="0" y="26364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969676" y="6475819"/>
            <a:ext cx="5361438" cy="2636407"/>
          </a:xfrm>
          <a:custGeom>
            <a:avLst/>
            <a:gdLst/>
            <a:ahLst/>
            <a:cxnLst/>
            <a:rect l="l" t="t" r="r" b="b"/>
            <a:pathLst>
              <a:path w="5361438" h="2636407">
                <a:moveTo>
                  <a:pt x="0" y="0"/>
                </a:moveTo>
                <a:lnTo>
                  <a:pt x="5361438" y="0"/>
                </a:lnTo>
                <a:lnTo>
                  <a:pt x="5361438" y="2636407"/>
                </a:lnTo>
                <a:lnTo>
                  <a:pt x="0" y="26364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969676" y="8410690"/>
            <a:ext cx="5361438" cy="2636407"/>
          </a:xfrm>
          <a:custGeom>
            <a:avLst/>
            <a:gdLst/>
            <a:ahLst/>
            <a:cxnLst/>
            <a:rect l="l" t="t" r="r" b="b"/>
            <a:pathLst>
              <a:path w="5361438" h="2636407">
                <a:moveTo>
                  <a:pt x="0" y="0"/>
                </a:moveTo>
                <a:lnTo>
                  <a:pt x="5361438" y="0"/>
                </a:lnTo>
                <a:lnTo>
                  <a:pt x="5361438" y="2636407"/>
                </a:lnTo>
                <a:lnTo>
                  <a:pt x="0" y="26364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6523794" y="6462346"/>
            <a:ext cx="5243390" cy="2636407"/>
          </a:xfrm>
          <a:custGeom>
            <a:avLst/>
            <a:gdLst/>
            <a:ahLst/>
            <a:cxnLst/>
            <a:rect l="l" t="t" r="r" b="b"/>
            <a:pathLst>
              <a:path w="5243390" h="2636407">
                <a:moveTo>
                  <a:pt x="0" y="0"/>
                </a:moveTo>
                <a:lnTo>
                  <a:pt x="5243390" y="0"/>
                </a:lnTo>
                <a:lnTo>
                  <a:pt x="5243390" y="2636407"/>
                </a:lnTo>
                <a:lnTo>
                  <a:pt x="0" y="26364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6523794" y="8374493"/>
            <a:ext cx="5243390" cy="2636407"/>
          </a:xfrm>
          <a:custGeom>
            <a:avLst/>
            <a:gdLst/>
            <a:ahLst/>
            <a:cxnLst/>
            <a:rect l="l" t="t" r="r" b="b"/>
            <a:pathLst>
              <a:path w="5243390" h="2636407">
                <a:moveTo>
                  <a:pt x="0" y="0"/>
                </a:moveTo>
                <a:lnTo>
                  <a:pt x="5243390" y="0"/>
                </a:lnTo>
                <a:lnTo>
                  <a:pt x="5243390" y="2636407"/>
                </a:lnTo>
                <a:lnTo>
                  <a:pt x="0" y="26364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11956886" y="6475819"/>
            <a:ext cx="5361438" cy="2636407"/>
          </a:xfrm>
          <a:custGeom>
            <a:avLst/>
            <a:gdLst/>
            <a:ahLst/>
            <a:cxnLst/>
            <a:rect l="l" t="t" r="r" b="b"/>
            <a:pathLst>
              <a:path w="5361438" h="2636407">
                <a:moveTo>
                  <a:pt x="0" y="0"/>
                </a:moveTo>
                <a:lnTo>
                  <a:pt x="5361438" y="0"/>
                </a:lnTo>
                <a:lnTo>
                  <a:pt x="5361438" y="2636407"/>
                </a:lnTo>
                <a:lnTo>
                  <a:pt x="0" y="26364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11956886" y="8410690"/>
            <a:ext cx="5361438" cy="2636407"/>
          </a:xfrm>
          <a:custGeom>
            <a:avLst/>
            <a:gdLst/>
            <a:ahLst/>
            <a:cxnLst/>
            <a:rect l="l" t="t" r="r" b="b"/>
            <a:pathLst>
              <a:path w="5361438" h="2636407">
                <a:moveTo>
                  <a:pt x="0" y="0"/>
                </a:moveTo>
                <a:lnTo>
                  <a:pt x="5361438" y="0"/>
                </a:lnTo>
                <a:lnTo>
                  <a:pt x="5361438" y="2636407"/>
                </a:lnTo>
                <a:lnTo>
                  <a:pt x="0" y="26364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p:cNvSpPr txBox="1"/>
          <p:nvPr/>
        </p:nvSpPr>
        <p:spPr>
          <a:xfrm>
            <a:off x="1565534" y="5763317"/>
            <a:ext cx="4169721" cy="456940"/>
          </a:xfrm>
          <a:prstGeom prst="rect">
            <a:avLst/>
          </a:prstGeom>
        </p:spPr>
        <p:txBody>
          <a:bodyPr lIns="0" tIns="0" rIns="0" bIns="0" rtlCol="0" anchor="t">
            <a:spAutoFit/>
          </a:bodyPr>
          <a:lstStyle/>
          <a:p>
            <a:pPr algn="ctr">
              <a:lnSpc>
                <a:spcPts val="3198"/>
              </a:lnSpc>
            </a:pPr>
            <a:r>
              <a:rPr lang="en-US" sz="2284">
                <a:solidFill>
                  <a:srgbClr val="FFFFFF"/>
                </a:solidFill>
                <a:latin typeface="Hagrid Heavy"/>
                <a:ea typeface="Hagrid Heavy"/>
                <a:cs typeface="Hagrid Heavy"/>
                <a:sym typeface="Hagrid Heavy"/>
              </a:rPr>
              <a:t>PROJECT MANAGEMENT</a:t>
            </a:r>
          </a:p>
        </p:txBody>
      </p:sp>
      <p:sp>
        <p:nvSpPr>
          <p:cNvPr id="15" name="TextBox 15"/>
          <p:cNvSpPr txBox="1"/>
          <p:nvPr/>
        </p:nvSpPr>
        <p:spPr>
          <a:xfrm>
            <a:off x="1953583" y="7723400"/>
            <a:ext cx="3393623" cy="456940"/>
          </a:xfrm>
          <a:prstGeom prst="rect">
            <a:avLst/>
          </a:prstGeom>
        </p:spPr>
        <p:txBody>
          <a:bodyPr lIns="0" tIns="0" rIns="0" bIns="0" rtlCol="0" anchor="t">
            <a:spAutoFit/>
          </a:bodyPr>
          <a:lstStyle/>
          <a:p>
            <a:pPr algn="ctr">
              <a:lnSpc>
                <a:spcPts val="3198"/>
              </a:lnSpc>
            </a:pPr>
            <a:r>
              <a:rPr lang="en-US" sz="2284">
                <a:solidFill>
                  <a:srgbClr val="FFFFFF"/>
                </a:solidFill>
                <a:latin typeface="Hagrid Heavy"/>
                <a:ea typeface="Hagrid Heavy"/>
                <a:cs typeface="Hagrid Heavy"/>
                <a:sym typeface="Hagrid Heavy"/>
              </a:rPr>
              <a:t>USE CASE MODEL</a:t>
            </a:r>
          </a:p>
        </p:txBody>
      </p:sp>
      <p:sp>
        <p:nvSpPr>
          <p:cNvPr id="16" name="TextBox 16"/>
          <p:cNvSpPr txBox="1"/>
          <p:nvPr/>
        </p:nvSpPr>
        <p:spPr>
          <a:xfrm>
            <a:off x="7069697" y="5754418"/>
            <a:ext cx="4151584" cy="456314"/>
          </a:xfrm>
          <a:prstGeom prst="rect">
            <a:avLst/>
          </a:prstGeom>
        </p:spPr>
        <p:txBody>
          <a:bodyPr lIns="0" tIns="0" rIns="0" bIns="0" rtlCol="0" anchor="t">
            <a:spAutoFit/>
          </a:bodyPr>
          <a:lstStyle/>
          <a:p>
            <a:pPr algn="ctr">
              <a:lnSpc>
                <a:spcPts val="3198"/>
              </a:lnSpc>
            </a:pPr>
            <a:r>
              <a:rPr lang="en-US" sz="2284">
                <a:solidFill>
                  <a:srgbClr val="285598"/>
                </a:solidFill>
                <a:latin typeface="Hagrid Heavy"/>
                <a:ea typeface="Hagrid Heavy"/>
                <a:cs typeface="Hagrid Heavy"/>
                <a:sym typeface="Hagrid Heavy"/>
              </a:rPr>
              <a:t>RESPONSIBILITY</a:t>
            </a:r>
          </a:p>
        </p:txBody>
      </p:sp>
      <p:sp>
        <p:nvSpPr>
          <p:cNvPr id="17" name="TextBox 17"/>
          <p:cNvSpPr txBox="1"/>
          <p:nvPr/>
        </p:nvSpPr>
        <p:spPr>
          <a:xfrm>
            <a:off x="6209940" y="7697628"/>
            <a:ext cx="5871097" cy="456314"/>
          </a:xfrm>
          <a:prstGeom prst="rect">
            <a:avLst/>
          </a:prstGeom>
        </p:spPr>
        <p:txBody>
          <a:bodyPr lIns="0" tIns="0" rIns="0" bIns="0" rtlCol="0" anchor="t">
            <a:spAutoFit/>
          </a:bodyPr>
          <a:lstStyle/>
          <a:p>
            <a:pPr algn="ctr">
              <a:lnSpc>
                <a:spcPts val="3198"/>
              </a:lnSpc>
            </a:pPr>
            <a:r>
              <a:rPr lang="en-US" sz="2284">
                <a:solidFill>
                  <a:srgbClr val="285598"/>
                </a:solidFill>
                <a:latin typeface="Hagrid Heavy"/>
                <a:ea typeface="Hagrid Heavy"/>
                <a:cs typeface="Hagrid Heavy"/>
                <a:sym typeface="Hagrid Heavy"/>
              </a:rPr>
              <a:t>NON-FUNC REQUIREMENTS</a:t>
            </a:r>
          </a:p>
        </p:txBody>
      </p:sp>
      <p:sp>
        <p:nvSpPr>
          <p:cNvPr id="18" name="TextBox 18"/>
          <p:cNvSpPr txBox="1"/>
          <p:nvPr/>
        </p:nvSpPr>
        <p:spPr>
          <a:xfrm>
            <a:off x="12561813" y="5754418"/>
            <a:ext cx="4151584" cy="456940"/>
          </a:xfrm>
          <a:prstGeom prst="rect">
            <a:avLst/>
          </a:prstGeom>
        </p:spPr>
        <p:txBody>
          <a:bodyPr lIns="0" tIns="0" rIns="0" bIns="0" rtlCol="0" anchor="t">
            <a:spAutoFit/>
          </a:bodyPr>
          <a:lstStyle/>
          <a:p>
            <a:pPr algn="ctr">
              <a:lnSpc>
                <a:spcPts val="3198"/>
              </a:lnSpc>
            </a:pPr>
            <a:r>
              <a:rPr lang="en-US" sz="2284">
                <a:solidFill>
                  <a:srgbClr val="FFFFFF"/>
                </a:solidFill>
                <a:latin typeface="Hagrid Heavy"/>
                <a:ea typeface="Hagrid Heavy"/>
                <a:cs typeface="Hagrid Heavy"/>
                <a:sym typeface="Hagrid Heavy"/>
              </a:rPr>
              <a:t>PROBLEM STATEMENT</a:t>
            </a:r>
          </a:p>
        </p:txBody>
      </p:sp>
      <p:sp>
        <p:nvSpPr>
          <p:cNvPr id="19" name="TextBox 19"/>
          <p:cNvSpPr txBox="1"/>
          <p:nvPr/>
        </p:nvSpPr>
        <p:spPr>
          <a:xfrm>
            <a:off x="12561813" y="7688103"/>
            <a:ext cx="4151584" cy="456940"/>
          </a:xfrm>
          <a:prstGeom prst="rect">
            <a:avLst/>
          </a:prstGeom>
        </p:spPr>
        <p:txBody>
          <a:bodyPr lIns="0" tIns="0" rIns="0" bIns="0" rtlCol="0" anchor="t">
            <a:spAutoFit/>
          </a:bodyPr>
          <a:lstStyle/>
          <a:p>
            <a:pPr algn="ctr">
              <a:lnSpc>
                <a:spcPts val="3198"/>
              </a:lnSpc>
            </a:pPr>
            <a:r>
              <a:rPr lang="en-US" sz="2284">
                <a:solidFill>
                  <a:srgbClr val="FFFFFF"/>
                </a:solidFill>
                <a:latin typeface="Hagrid Heavy"/>
                <a:ea typeface="Hagrid Heavy"/>
                <a:cs typeface="Hagrid Heavy"/>
                <a:sym typeface="Hagrid Heavy"/>
              </a:rPr>
              <a:t>ARCHITECTURE</a:t>
            </a:r>
          </a:p>
        </p:txBody>
      </p:sp>
      <p:sp>
        <p:nvSpPr>
          <p:cNvPr id="20" name="TextBox 20"/>
          <p:cNvSpPr txBox="1"/>
          <p:nvPr/>
        </p:nvSpPr>
        <p:spPr>
          <a:xfrm>
            <a:off x="902848" y="6744586"/>
            <a:ext cx="5495094" cy="456314"/>
          </a:xfrm>
          <a:prstGeom prst="rect">
            <a:avLst/>
          </a:prstGeom>
        </p:spPr>
        <p:txBody>
          <a:bodyPr lIns="0" tIns="0" rIns="0" bIns="0" rtlCol="0" anchor="t">
            <a:spAutoFit/>
          </a:bodyPr>
          <a:lstStyle/>
          <a:p>
            <a:pPr algn="ctr">
              <a:lnSpc>
                <a:spcPts val="3198"/>
              </a:lnSpc>
            </a:pPr>
            <a:r>
              <a:rPr lang="en-US" sz="2284" dirty="0">
                <a:solidFill>
                  <a:srgbClr val="285598"/>
                </a:solidFill>
                <a:latin typeface="Hagrid Heavy"/>
                <a:ea typeface="Hagrid Heavy"/>
                <a:cs typeface="Hagrid Heavy"/>
                <a:sym typeface="Hagrid Heavy"/>
              </a:rPr>
              <a:t>PRODUCT POSITION </a:t>
            </a:r>
          </a:p>
        </p:txBody>
      </p:sp>
      <p:sp>
        <p:nvSpPr>
          <p:cNvPr id="21" name="TextBox 21"/>
          <p:cNvSpPr txBox="1"/>
          <p:nvPr/>
        </p:nvSpPr>
        <p:spPr>
          <a:xfrm>
            <a:off x="1948571" y="8611724"/>
            <a:ext cx="3403647" cy="456314"/>
          </a:xfrm>
          <a:prstGeom prst="rect">
            <a:avLst/>
          </a:prstGeom>
        </p:spPr>
        <p:txBody>
          <a:bodyPr lIns="0" tIns="0" rIns="0" bIns="0" rtlCol="0" anchor="t">
            <a:spAutoFit/>
          </a:bodyPr>
          <a:lstStyle/>
          <a:p>
            <a:pPr algn="ctr">
              <a:lnSpc>
                <a:spcPts val="3198"/>
              </a:lnSpc>
            </a:pPr>
            <a:r>
              <a:rPr lang="en-US" sz="2284">
                <a:solidFill>
                  <a:srgbClr val="285598"/>
                </a:solidFill>
                <a:latin typeface="Hagrid Heavy"/>
                <a:ea typeface="Hagrid Heavy"/>
                <a:cs typeface="Hagrid Heavy"/>
                <a:sym typeface="Hagrid Heavy"/>
              </a:rPr>
              <a:t>PACKAGE DIAGRAM</a:t>
            </a:r>
          </a:p>
        </p:txBody>
      </p:sp>
      <p:sp>
        <p:nvSpPr>
          <p:cNvPr id="22" name="TextBox 22"/>
          <p:cNvSpPr txBox="1"/>
          <p:nvPr/>
        </p:nvSpPr>
        <p:spPr>
          <a:xfrm>
            <a:off x="7448677" y="6739065"/>
            <a:ext cx="3393623" cy="456940"/>
          </a:xfrm>
          <a:prstGeom prst="rect">
            <a:avLst/>
          </a:prstGeom>
        </p:spPr>
        <p:txBody>
          <a:bodyPr lIns="0" tIns="0" rIns="0" bIns="0" rtlCol="0" anchor="t">
            <a:spAutoFit/>
          </a:bodyPr>
          <a:lstStyle/>
          <a:p>
            <a:pPr algn="ctr">
              <a:lnSpc>
                <a:spcPts val="3198"/>
              </a:lnSpc>
            </a:pPr>
            <a:r>
              <a:rPr lang="en-US" sz="2284">
                <a:solidFill>
                  <a:srgbClr val="FFFFFF"/>
                </a:solidFill>
                <a:latin typeface="Hagrid Heavy"/>
                <a:ea typeface="Hagrid Heavy"/>
                <a:cs typeface="Hagrid Heavy"/>
                <a:sym typeface="Hagrid Heavy"/>
              </a:rPr>
              <a:t>USERS</a:t>
            </a:r>
          </a:p>
        </p:txBody>
      </p:sp>
      <p:sp>
        <p:nvSpPr>
          <p:cNvPr id="23" name="TextBox 23"/>
          <p:cNvSpPr txBox="1"/>
          <p:nvPr/>
        </p:nvSpPr>
        <p:spPr>
          <a:xfrm>
            <a:off x="6801316" y="8598251"/>
            <a:ext cx="4688345" cy="456940"/>
          </a:xfrm>
          <a:prstGeom prst="rect">
            <a:avLst/>
          </a:prstGeom>
        </p:spPr>
        <p:txBody>
          <a:bodyPr lIns="0" tIns="0" rIns="0" bIns="0" rtlCol="0" anchor="t">
            <a:spAutoFit/>
          </a:bodyPr>
          <a:lstStyle/>
          <a:p>
            <a:pPr algn="ctr">
              <a:lnSpc>
                <a:spcPts val="3198"/>
              </a:lnSpc>
            </a:pPr>
            <a:r>
              <a:rPr lang="en-US" sz="2284">
                <a:solidFill>
                  <a:srgbClr val="FFFFFF"/>
                </a:solidFill>
                <a:latin typeface="Hagrid Heavy"/>
                <a:ea typeface="Hagrid Heavy"/>
                <a:cs typeface="Hagrid Heavy"/>
                <a:sym typeface="Hagrid Heavy"/>
              </a:rPr>
              <a:t>DESIGN UI</a:t>
            </a:r>
          </a:p>
        </p:txBody>
      </p:sp>
      <p:sp>
        <p:nvSpPr>
          <p:cNvPr id="24" name="TextBox 24"/>
          <p:cNvSpPr txBox="1"/>
          <p:nvPr/>
        </p:nvSpPr>
        <p:spPr>
          <a:xfrm>
            <a:off x="12940793" y="6739065"/>
            <a:ext cx="3393623" cy="456314"/>
          </a:xfrm>
          <a:prstGeom prst="rect">
            <a:avLst/>
          </a:prstGeom>
        </p:spPr>
        <p:txBody>
          <a:bodyPr lIns="0" tIns="0" rIns="0" bIns="0" rtlCol="0" anchor="t">
            <a:spAutoFit/>
          </a:bodyPr>
          <a:lstStyle/>
          <a:p>
            <a:pPr algn="ctr">
              <a:lnSpc>
                <a:spcPts val="3198"/>
              </a:lnSpc>
            </a:pPr>
            <a:r>
              <a:rPr lang="en-US" sz="2284">
                <a:solidFill>
                  <a:srgbClr val="285598"/>
                </a:solidFill>
                <a:latin typeface="Hagrid Heavy"/>
                <a:ea typeface="Hagrid Heavy"/>
                <a:cs typeface="Hagrid Heavy"/>
                <a:sym typeface="Hagrid Heavy"/>
              </a:rPr>
              <a:t>MARKETS</a:t>
            </a:r>
          </a:p>
        </p:txBody>
      </p:sp>
      <p:sp>
        <p:nvSpPr>
          <p:cNvPr id="25" name="TextBox 25"/>
          <p:cNvSpPr txBox="1"/>
          <p:nvPr/>
        </p:nvSpPr>
        <p:spPr>
          <a:xfrm>
            <a:off x="12940793" y="8612367"/>
            <a:ext cx="3393623" cy="456314"/>
          </a:xfrm>
          <a:prstGeom prst="rect">
            <a:avLst/>
          </a:prstGeom>
        </p:spPr>
        <p:txBody>
          <a:bodyPr lIns="0" tIns="0" rIns="0" bIns="0" rtlCol="0" anchor="t">
            <a:spAutoFit/>
          </a:bodyPr>
          <a:lstStyle/>
          <a:p>
            <a:pPr algn="ctr">
              <a:lnSpc>
                <a:spcPts val="3198"/>
              </a:lnSpc>
            </a:pPr>
            <a:r>
              <a:rPr lang="en-US" sz="2284">
                <a:solidFill>
                  <a:srgbClr val="285598"/>
                </a:solidFill>
                <a:latin typeface="Hagrid Heavy"/>
                <a:ea typeface="Hagrid Heavy"/>
                <a:cs typeface="Hagrid Heavy"/>
                <a:sym typeface="Hagrid Heavy"/>
              </a:rPr>
              <a:t>SOFTWARE TESTING</a:t>
            </a:r>
          </a:p>
        </p:txBody>
      </p:sp>
      <p:sp>
        <p:nvSpPr>
          <p:cNvPr id="26" name="TextBox 26"/>
          <p:cNvSpPr txBox="1"/>
          <p:nvPr/>
        </p:nvSpPr>
        <p:spPr>
          <a:xfrm>
            <a:off x="4479826" y="2477588"/>
            <a:ext cx="9328348" cy="1454786"/>
          </a:xfrm>
          <a:prstGeom prst="rect">
            <a:avLst/>
          </a:prstGeom>
        </p:spPr>
        <p:txBody>
          <a:bodyPr lIns="0" tIns="0" rIns="0" bIns="0" rtlCol="0" anchor="t">
            <a:spAutoFit/>
          </a:bodyPr>
          <a:lstStyle/>
          <a:p>
            <a:pPr algn="ctr">
              <a:lnSpc>
                <a:spcPts val="10638"/>
              </a:lnSpc>
            </a:pPr>
            <a:r>
              <a:rPr lang="en-US" sz="7598">
                <a:solidFill>
                  <a:srgbClr val="285598"/>
                </a:solidFill>
                <a:latin typeface="Hagrid Heavy"/>
                <a:ea typeface="Hagrid Heavy"/>
                <a:cs typeface="Hagrid Heavy"/>
                <a:sym typeface="Hagrid Heavy"/>
              </a:rPr>
              <a:t>OVERVIEW</a:t>
            </a:r>
          </a:p>
        </p:txBody>
      </p:sp>
      <p:sp>
        <p:nvSpPr>
          <p:cNvPr id="27" name="TextBox 27"/>
          <p:cNvSpPr txBox="1"/>
          <p:nvPr/>
        </p:nvSpPr>
        <p:spPr>
          <a:xfrm>
            <a:off x="2764520" y="4046674"/>
            <a:ext cx="13200271" cy="941070"/>
          </a:xfrm>
          <a:prstGeom prst="rect">
            <a:avLst/>
          </a:prstGeom>
        </p:spPr>
        <p:txBody>
          <a:bodyPr lIns="0" tIns="0" rIns="0" bIns="0" rtlCol="0" anchor="t">
            <a:spAutoFit/>
          </a:bodyPr>
          <a:lstStyle/>
          <a:p>
            <a:pPr algn="ctr">
              <a:lnSpc>
                <a:spcPts val="3780"/>
              </a:lnSpc>
            </a:pPr>
            <a:r>
              <a:rPr lang="en-US" sz="2700">
                <a:solidFill>
                  <a:srgbClr val="285598"/>
                </a:solidFill>
                <a:latin typeface="Roboto"/>
                <a:ea typeface="Roboto"/>
                <a:cs typeface="Roboto"/>
                <a:sym typeface="Roboto"/>
              </a:rPr>
              <a:t>Gogle platform provide a trip planning recommendations and exploration experience within Ho Chi Minh City. </a:t>
            </a:r>
          </a:p>
        </p:txBody>
      </p:sp>
      <p:grpSp>
        <p:nvGrpSpPr>
          <p:cNvPr id="28" name="Group 28"/>
          <p:cNvGrpSpPr/>
          <p:nvPr/>
        </p:nvGrpSpPr>
        <p:grpSpPr>
          <a:xfrm>
            <a:off x="7615596" y="1028700"/>
            <a:ext cx="3056808" cy="609600"/>
            <a:chOff x="0" y="0"/>
            <a:chExt cx="4075744" cy="812799"/>
          </a:xfrm>
        </p:grpSpPr>
        <p:sp>
          <p:nvSpPr>
            <p:cNvPr id="29" name="Freeform 29"/>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0" name="TextBox 30"/>
            <p:cNvSpPr txBox="1"/>
            <p:nvPr/>
          </p:nvSpPr>
          <p:spPr>
            <a:xfrm>
              <a:off x="536201" y="106045"/>
              <a:ext cx="3539543" cy="706754"/>
            </a:xfrm>
            <a:prstGeom prst="rect">
              <a:avLst/>
            </a:prstGeom>
          </p:spPr>
          <p:txBody>
            <a:bodyPr lIns="0" tIns="0" rIns="0" bIns="0" rtlCol="0" anchor="t">
              <a:spAutoFit/>
            </a:bodyPr>
            <a:lstStyle/>
            <a:p>
              <a:pPr algn="ctr">
                <a:lnSpc>
                  <a:spcPts val="4200"/>
                </a:lnSpc>
              </a:pPr>
              <a:r>
                <a:rPr lang="en-US" sz="3000" dirty="0">
                  <a:solidFill>
                    <a:srgbClr val="005396"/>
                  </a:solidFill>
                  <a:latin typeface="Hagrid Ultra-Bold"/>
                  <a:ea typeface="Hagrid Ultra-Bold"/>
                  <a:cs typeface="Hagrid Ultra-Bold"/>
                  <a:sym typeface="Hagrid Ultra-Bold"/>
                </a:rPr>
                <a:t>5CLCsCan</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5396"/>
        </a:solidFill>
        <a:effectLst/>
      </p:bgPr>
    </p:bg>
    <p:spTree>
      <p:nvGrpSpPr>
        <p:cNvPr id="1" name=""/>
        <p:cNvGrpSpPr/>
        <p:nvPr/>
      </p:nvGrpSpPr>
      <p:grpSpPr>
        <a:xfrm>
          <a:off x="0" y="0"/>
          <a:ext cx="0" cy="0"/>
          <a:chOff x="0" y="0"/>
          <a:chExt cx="0" cy="0"/>
        </a:xfrm>
      </p:grpSpPr>
      <p:sp>
        <p:nvSpPr>
          <p:cNvPr id="2" name="Freeform 2" descr="A screenshot of a map  Description automatically generated"/>
          <p:cNvSpPr/>
          <p:nvPr/>
        </p:nvSpPr>
        <p:spPr>
          <a:xfrm>
            <a:off x="0" y="1307267"/>
            <a:ext cx="18288000" cy="9220130"/>
          </a:xfrm>
          <a:custGeom>
            <a:avLst/>
            <a:gdLst/>
            <a:ahLst/>
            <a:cxnLst/>
            <a:rect l="l" t="t" r="r" b="b"/>
            <a:pathLst>
              <a:path w="18288000" h="9220130">
                <a:moveTo>
                  <a:pt x="0" y="0"/>
                </a:moveTo>
                <a:lnTo>
                  <a:pt x="18288000" y="0"/>
                </a:lnTo>
                <a:lnTo>
                  <a:pt x="18288000" y="9220130"/>
                </a:lnTo>
                <a:lnTo>
                  <a:pt x="0" y="922013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4978759" y="454199"/>
            <a:ext cx="3056808" cy="574501"/>
            <a:chOff x="0" y="0"/>
            <a:chExt cx="4075744" cy="766001"/>
          </a:xfrm>
        </p:grpSpPr>
        <p:sp>
          <p:nvSpPr>
            <p:cNvPr id="4" name="Freeform 4"/>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536201" y="59246"/>
              <a:ext cx="3539543" cy="706755"/>
            </a:xfrm>
            <a:prstGeom prst="rect">
              <a:avLst/>
            </a:prstGeom>
          </p:spPr>
          <p:txBody>
            <a:bodyPr lIns="0" tIns="0" rIns="0" bIns="0" rtlCol="0" anchor="t">
              <a:spAutoFit/>
            </a:bodyPr>
            <a:lstStyle/>
            <a:p>
              <a:pPr algn="ctr">
                <a:lnSpc>
                  <a:spcPts val="4200"/>
                </a:lnSpc>
              </a:pPr>
              <a:r>
                <a:rPr lang="en-US" sz="3000">
                  <a:solidFill>
                    <a:srgbClr val="FFFFFF"/>
                  </a:solidFill>
                  <a:latin typeface="Hagrid Ultra-Bold"/>
                  <a:ea typeface="Hagrid Ultra-Bold"/>
                  <a:cs typeface="Hagrid Ultra-Bold"/>
                  <a:sym typeface="Hagrid Ultra-Bold"/>
                </a:rPr>
                <a:t>5CLCsCan</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5396"/>
        </a:solidFill>
        <a:effectLst/>
      </p:bgPr>
    </p:bg>
    <p:spTree>
      <p:nvGrpSpPr>
        <p:cNvPr id="1" name=""/>
        <p:cNvGrpSpPr/>
        <p:nvPr/>
      </p:nvGrpSpPr>
      <p:grpSpPr>
        <a:xfrm>
          <a:off x="0" y="0"/>
          <a:ext cx="0" cy="0"/>
          <a:chOff x="0" y="0"/>
          <a:chExt cx="0" cy="0"/>
        </a:xfrm>
      </p:grpSpPr>
      <p:sp>
        <p:nvSpPr>
          <p:cNvPr id="2" name="Freeform 2" descr="A screenshot of a map  Description automatically generated"/>
          <p:cNvSpPr/>
          <p:nvPr/>
        </p:nvSpPr>
        <p:spPr>
          <a:xfrm>
            <a:off x="509716" y="1301347"/>
            <a:ext cx="17268568" cy="8989487"/>
          </a:xfrm>
          <a:custGeom>
            <a:avLst/>
            <a:gdLst/>
            <a:ahLst/>
            <a:cxnLst/>
            <a:rect l="l" t="t" r="r" b="b"/>
            <a:pathLst>
              <a:path w="17268568" h="8989487">
                <a:moveTo>
                  <a:pt x="0" y="0"/>
                </a:moveTo>
                <a:lnTo>
                  <a:pt x="17268568" y="0"/>
                </a:lnTo>
                <a:lnTo>
                  <a:pt x="17268568" y="8989487"/>
                </a:lnTo>
                <a:lnTo>
                  <a:pt x="0" y="8989487"/>
                </a:lnTo>
                <a:lnTo>
                  <a:pt x="0" y="0"/>
                </a:lnTo>
                <a:close/>
              </a:path>
            </a:pathLst>
          </a:custGeom>
          <a:blipFill>
            <a:blip r:embed="rId2"/>
            <a:stretch>
              <a:fillRect t="-11" b="-11"/>
            </a:stretch>
          </a:blipFill>
        </p:spPr>
        <p:txBody>
          <a:bodyPr/>
          <a:lstStyle/>
          <a:p>
            <a:endParaRPr lang="en-US"/>
          </a:p>
        </p:txBody>
      </p:sp>
      <p:grpSp>
        <p:nvGrpSpPr>
          <p:cNvPr id="3" name="Group 3"/>
          <p:cNvGrpSpPr/>
          <p:nvPr/>
        </p:nvGrpSpPr>
        <p:grpSpPr>
          <a:xfrm>
            <a:off x="14904723" y="292619"/>
            <a:ext cx="3056808" cy="574501"/>
            <a:chOff x="0" y="0"/>
            <a:chExt cx="4075744" cy="766001"/>
          </a:xfrm>
        </p:grpSpPr>
        <p:sp>
          <p:nvSpPr>
            <p:cNvPr id="4" name="Freeform 4"/>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536201" y="59246"/>
              <a:ext cx="3539543" cy="706755"/>
            </a:xfrm>
            <a:prstGeom prst="rect">
              <a:avLst/>
            </a:prstGeom>
          </p:spPr>
          <p:txBody>
            <a:bodyPr lIns="0" tIns="0" rIns="0" bIns="0" rtlCol="0" anchor="t">
              <a:spAutoFit/>
            </a:bodyPr>
            <a:lstStyle/>
            <a:p>
              <a:pPr algn="ctr">
                <a:lnSpc>
                  <a:spcPts val="4200"/>
                </a:lnSpc>
              </a:pPr>
              <a:r>
                <a:rPr lang="en-US" sz="3000">
                  <a:solidFill>
                    <a:srgbClr val="FFFFFF"/>
                  </a:solidFill>
                  <a:latin typeface="Hagrid Ultra-Bold"/>
                  <a:ea typeface="Hagrid Ultra-Bold"/>
                  <a:cs typeface="Hagrid Ultra-Bold"/>
                  <a:sym typeface="Hagrid Ultra-Bold"/>
                </a:rPr>
                <a:t>5CLCsCan</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5396"/>
        </a:solidFill>
        <a:effectLst/>
      </p:bgPr>
    </p:bg>
    <p:spTree>
      <p:nvGrpSpPr>
        <p:cNvPr id="1" name=""/>
        <p:cNvGrpSpPr/>
        <p:nvPr/>
      </p:nvGrpSpPr>
      <p:grpSpPr>
        <a:xfrm>
          <a:off x="0" y="0"/>
          <a:ext cx="0" cy="0"/>
          <a:chOff x="0" y="0"/>
          <a:chExt cx="0" cy="0"/>
        </a:xfrm>
      </p:grpSpPr>
      <p:sp>
        <p:nvSpPr>
          <p:cNvPr id="2" name="Freeform 2"/>
          <p:cNvSpPr/>
          <p:nvPr/>
        </p:nvSpPr>
        <p:spPr>
          <a:xfrm>
            <a:off x="-2512721" y="-177427"/>
            <a:ext cx="5734069" cy="5734070"/>
          </a:xfrm>
          <a:custGeom>
            <a:avLst/>
            <a:gdLst/>
            <a:ahLst/>
            <a:cxnLst/>
            <a:rect l="l" t="t" r="r" b="b"/>
            <a:pathLst>
              <a:path w="5734069" h="5734070">
                <a:moveTo>
                  <a:pt x="0" y="0"/>
                </a:moveTo>
                <a:lnTo>
                  <a:pt x="5734069" y="0"/>
                </a:lnTo>
                <a:lnTo>
                  <a:pt x="5734069" y="5734070"/>
                </a:lnTo>
                <a:lnTo>
                  <a:pt x="0" y="5734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210343" y="-177427"/>
            <a:ext cx="5734069" cy="5734070"/>
          </a:xfrm>
          <a:custGeom>
            <a:avLst/>
            <a:gdLst/>
            <a:ahLst/>
            <a:cxnLst/>
            <a:rect l="l" t="t" r="r" b="b"/>
            <a:pathLst>
              <a:path w="5734069" h="5734070">
                <a:moveTo>
                  <a:pt x="0" y="0"/>
                </a:moveTo>
                <a:lnTo>
                  <a:pt x="5734069" y="0"/>
                </a:lnTo>
                <a:lnTo>
                  <a:pt x="5734069" y="5734070"/>
                </a:lnTo>
                <a:lnTo>
                  <a:pt x="0" y="5734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512721" y="5547118"/>
            <a:ext cx="5734069" cy="5734070"/>
          </a:xfrm>
          <a:custGeom>
            <a:avLst/>
            <a:gdLst/>
            <a:ahLst/>
            <a:cxnLst/>
            <a:rect l="l" t="t" r="r" b="b"/>
            <a:pathLst>
              <a:path w="5734069" h="5734070">
                <a:moveTo>
                  <a:pt x="0" y="0"/>
                </a:moveTo>
                <a:lnTo>
                  <a:pt x="5734069" y="0"/>
                </a:lnTo>
                <a:lnTo>
                  <a:pt x="5734069" y="5734070"/>
                </a:lnTo>
                <a:lnTo>
                  <a:pt x="0" y="5734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3210343" y="5547118"/>
            <a:ext cx="5734069" cy="5734070"/>
          </a:xfrm>
          <a:custGeom>
            <a:avLst/>
            <a:gdLst/>
            <a:ahLst/>
            <a:cxnLst/>
            <a:rect l="l" t="t" r="r" b="b"/>
            <a:pathLst>
              <a:path w="5734069" h="5734070">
                <a:moveTo>
                  <a:pt x="0" y="0"/>
                </a:moveTo>
                <a:lnTo>
                  <a:pt x="5734069" y="0"/>
                </a:lnTo>
                <a:lnTo>
                  <a:pt x="5734069" y="5734070"/>
                </a:lnTo>
                <a:lnTo>
                  <a:pt x="0" y="5734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934887" y="-177427"/>
            <a:ext cx="5734069" cy="5734070"/>
          </a:xfrm>
          <a:custGeom>
            <a:avLst/>
            <a:gdLst/>
            <a:ahLst/>
            <a:cxnLst/>
            <a:rect l="l" t="t" r="r" b="b"/>
            <a:pathLst>
              <a:path w="5734069" h="5734070">
                <a:moveTo>
                  <a:pt x="0" y="0"/>
                </a:moveTo>
                <a:lnTo>
                  <a:pt x="5734070" y="0"/>
                </a:lnTo>
                <a:lnTo>
                  <a:pt x="5734070" y="5734070"/>
                </a:lnTo>
                <a:lnTo>
                  <a:pt x="0" y="5734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4656001" y="-177427"/>
            <a:ext cx="5734069" cy="5734070"/>
          </a:xfrm>
          <a:custGeom>
            <a:avLst/>
            <a:gdLst/>
            <a:ahLst/>
            <a:cxnLst/>
            <a:rect l="l" t="t" r="r" b="b"/>
            <a:pathLst>
              <a:path w="5734069" h="5734070">
                <a:moveTo>
                  <a:pt x="0" y="0"/>
                </a:moveTo>
                <a:lnTo>
                  <a:pt x="5734069" y="0"/>
                </a:lnTo>
                <a:lnTo>
                  <a:pt x="5734069" y="5734070"/>
                </a:lnTo>
                <a:lnTo>
                  <a:pt x="0" y="5734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8934887" y="5547118"/>
            <a:ext cx="5734069" cy="5734070"/>
          </a:xfrm>
          <a:custGeom>
            <a:avLst/>
            <a:gdLst/>
            <a:ahLst/>
            <a:cxnLst/>
            <a:rect l="l" t="t" r="r" b="b"/>
            <a:pathLst>
              <a:path w="5734069" h="5734070">
                <a:moveTo>
                  <a:pt x="0" y="0"/>
                </a:moveTo>
                <a:lnTo>
                  <a:pt x="5734070" y="0"/>
                </a:lnTo>
                <a:lnTo>
                  <a:pt x="5734070" y="5734070"/>
                </a:lnTo>
                <a:lnTo>
                  <a:pt x="0" y="5734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4656001" y="5547118"/>
            <a:ext cx="5734069" cy="5734070"/>
          </a:xfrm>
          <a:custGeom>
            <a:avLst/>
            <a:gdLst/>
            <a:ahLst/>
            <a:cxnLst/>
            <a:rect l="l" t="t" r="r" b="b"/>
            <a:pathLst>
              <a:path w="5734069" h="5734070">
                <a:moveTo>
                  <a:pt x="0" y="0"/>
                </a:moveTo>
                <a:lnTo>
                  <a:pt x="5734069" y="0"/>
                </a:lnTo>
                <a:lnTo>
                  <a:pt x="5734069" y="5734070"/>
                </a:lnTo>
                <a:lnTo>
                  <a:pt x="0" y="5734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17521792" y="182008"/>
            <a:ext cx="465294" cy="488014"/>
          </a:xfrm>
          <a:custGeom>
            <a:avLst/>
            <a:gdLst/>
            <a:ahLst/>
            <a:cxnLst/>
            <a:rect l="l" t="t" r="r" b="b"/>
            <a:pathLst>
              <a:path w="465294" h="488014">
                <a:moveTo>
                  <a:pt x="0" y="0"/>
                </a:moveTo>
                <a:lnTo>
                  <a:pt x="465294" y="0"/>
                </a:lnTo>
                <a:lnTo>
                  <a:pt x="465294" y="488014"/>
                </a:lnTo>
                <a:lnTo>
                  <a:pt x="0" y="488014"/>
                </a:lnTo>
                <a:lnTo>
                  <a:pt x="0" y="0"/>
                </a:lnTo>
                <a:close/>
              </a:path>
            </a:pathLst>
          </a:custGeom>
          <a:blipFill>
            <a:blip r:embed="rId4">
              <a:extLst>
                <a:ext uri="{96DAC541-7B7A-43D3-8B79-37D633B846F1}">
                  <asvg:svgBlip xmlns:asvg="http://schemas.microsoft.com/office/drawing/2016/SVG/main" r:embed="rId5"/>
                </a:ext>
              </a:extLst>
            </a:blip>
            <a:stretch>
              <a:fillRect l="-17568" r="-17568"/>
            </a:stretch>
          </a:blipFill>
        </p:spPr>
        <p:txBody>
          <a:bodyPr/>
          <a:lstStyle/>
          <a:p>
            <a:endParaRPr lang="en-US"/>
          </a:p>
        </p:txBody>
      </p:sp>
      <p:sp>
        <p:nvSpPr>
          <p:cNvPr id="11" name="Freeform 11" descr="A screenshot of a chat  Description automatically generated"/>
          <p:cNvSpPr/>
          <p:nvPr/>
        </p:nvSpPr>
        <p:spPr>
          <a:xfrm>
            <a:off x="6316145" y="-1854"/>
            <a:ext cx="11738919" cy="4066328"/>
          </a:xfrm>
          <a:custGeom>
            <a:avLst/>
            <a:gdLst/>
            <a:ahLst/>
            <a:cxnLst/>
            <a:rect l="l" t="t" r="r" b="b"/>
            <a:pathLst>
              <a:path w="11738919" h="4066328">
                <a:moveTo>
                  <a:pt x="0" y="0"/>
                </a:moveTo>
                <a:lnTo>
                  <a:pt x="11738919" y="0"/>
                </a:lnTo>
                <a:lnTo>
                  <a:pt x="11738919" y="4066328"/>
                </a:lnTo>
                <a:lnTo>
                  <a:pt x="0" y="4066328"/>
                </a:lnTo>
                <a:lnTo>
                  <a:pt x="0" y="0"/>
                </a:lnTo>
                <a:close/>
              </a:path>
            </a:pathLst>
          </a:custGeom>
          <a:blipFill>
            <a:blip r:embed="rId6"/>
            <a:stretch>
              <a:fillRect l="-167" r="-167"/>
            </a:stretch>
          </a:blipFill>
        </p:spPr>
        <p:txBody>
          <a:bodyPr/>
          <a:lstStyle/>
          <a:p>
            <a:endParaRPr lang="en-US"/>
          </a:p>
        </p:txBody>
      </p:sp>
      <p:sp>
        <p:nvSpPr>
          <p:cNvPr id="12" name="Freeform 12" descr="A screenshot of a map  Description automatically generated"/>
          <p:cNvSpPr/>
          <p:nvPr/>
        </p:nvSpPr>
        <p:spPr>
          <a:xfrm>
            <a:off x="332250" y="4244043"/>
            <a:ext cx="13155150" cy="5873959"/>
          </a:xfrm>
          <a:custGeom>
            <a:avLst/>
            <a:gdLst/>
            <a:ahLst/>
            <a:cxnLst/>
            <a:rect l="l" t="t" r="r" b="b"/>
            <a:pathLst>
              <a:path w="13155150" h="5873959">
                <a:moveTo>
                  <a:pt x="0" y="0"/>
                </a:moveTo>
                <a:lnTo>
                  <a:pt x="13155150" y="0"/>
                </a:lnTo>
                <a:lnTo>
                  <a:pt x="13155150" y="5873959"/>
                </a:lnTo>
                <a:lnTo>
                  <a:pt x="0" y="5873959"/>
                </a:lnTo>
                <a:lnTo>
                  <a:pt x="0" y="0"/>
                </a:lnTo>
                <a:close/>
              </a:path>
            </a:pathLst>
          </a:custGeom>
          <a:blipFill>
            <a:blip r:embed="rId7"/>
            <a:stretch>
              <a:fillRect l="-386" r="-386"/>
            </a:stretch>
          </a:blipFill>
        </p:spPr>
        <p:txBody>
          <a:bodyPr/>
          <a:lstStyle/>
          <a:p>
            <a:endParaRPr lang="en-US"/>
          </a:p>
        </p:txBody>
      </p:sp>
      <p:grpSp>
        <p:nvGrpSpPr>
          <p:cNvPr id="13" name="Group 13"/>
          <p:cNvGrpSpPr/>
          <p:nvPr/>
        </p:nvGrpSpPr>
        <p:grpSpPr>
          <a:xfrm>
            <a:off x="14949328" y="9258300"/>
            <a:ext cx="3056808" cy="609600"/>
            <a:chOff x="0" y="0"/>
            <a:chExt cx="4075744" cy="812799"/>
          </a:xfrm>
        </p:grpSpPr>
        <p:sp>
          <p:nvSpPr>
            <p:cNvPr id="14" name="Freeform 14"/>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TextBox 15"/>
            <p:cNvSpPr txBox="1"/>
            <p:nvPr/>
          </p:nvSpPr>
          <p:spPr>
            <a:xfrm>
              <a:off x="536201" y="106045"/>
              <a:ext cx="3539543" cy="706754"/>
            </a:xfrm>
            <a:prstGeom prst="rect">
              <a:avLst/>
            </a:prstGeom>
          </p:spPr>
          <p:txBody>
            <a:bodyPr lIns="0" tIns="0" rIns="0" bIns="0" rtlCol="0" anchor="t">
              <a:spAutoFit/>
            </a:bodyPr>
            <a:lstStyle/>
            <a:p>
              <a:pPr algn="ctr">
                <a:lnSpc>
                  <a:spcPts val="4200"/>
                </a:lnSpc>
              </a:pPr>
              <a:r>
                <a:rPr lang="en-US" sz="3000" dirty="0">
                  <a:solidFill>
                    <a:srgbClr val="FFFFFF"/>
                  </a:solidFill>
                  <a:latin typeface="Hagrid Ultra-Bold"/>
                  <a:ea typeface="Hagrid Ultra-Bold"/>
                  <a:cs typeface="Hagrid Ultra-Bold"/>
                  <a:sym typeface="Hagrid Ultra-Bold"/>
                </a:rPr>
                <a:t>5CLCsCan</a:t>
              </a:r>
            </a:p>
          </p:txBody>
        </p:sp>
      </p:grpSp>
      <p:sp>
        <p:nvSpPr>
          <p:cNvPr id="16" name="Freeform 16"/>
          <p:cNvSpPr/>
          <p:nvPr/>
        </p:nvSpPr>
        <p:spPr>
          <a:xfrm>
            <a:off x="14392656" y="4933985"/>
            <a:ext cx="2866644" cy="4114800"/>
          </a:xfrm>
          <a:custGeom>
            <a:avLst/>
            <a:gdLst/>
            <a:ahLst/>
            <a:cxnLst/>
            <a:rect l="l" t="t" r="r" b="b"/>
            <a:pathLst>
              <a:path w="2866644" h="4114800">
                <a:moveTo>
                  <a:pt x="0" y="0"/>
                </a:moveTo>
                <a:lnTo>
                  <a:pt x="2866644" y="0"/>
                </a:lnTo>
                <a:lnTo>
                  <a:pt x="286664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7" name="Freeform 17"/>
          <p:cNvSpPr/>
          <p:nvPr/>
        </p:nvSpPr>
        <p:spPr>
          <a:xfrm>
            <a:off x="1028700" y="577496"/>
            <a:ext cx="1281284" cy="2500066"/>
          </a:xfrm>
          <a:custGeom>
            <a:avLst/>
            <a:gdLst/>
            <a:ahLst/>
            <a:cxnLst/>
            <a:rect l="l" t="t" r="r" b="b"/>
            <a:pathLst>
              <a:path w="1281284" h="2500066">
                <a:moveTo>
                  <a:pt x="0" y="0"/>
                </a:moveTo>
                <a:lnTo>
                  <a:pt x="1281284" y="0"/>
                </a:lnTo>
                <a:lnTo>
                  <a:pt x="1281284" y="2500066"/>
                </a:lnTo>
                <a:lnTo>
                  <a:pt x="0" y="25000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8" name="Freeform 18"/>
          <p:cNvSpPr/>
          <p:nvPr/>
        </p:nvSpPr>
        <p:spPr>
          <a:xfrm rot="-1248289">
            <a:off x="3117072" y="652070"/>
            <a:ext cx="2201851" cy="3123194"/>
          </a:xfrm>
          <a:custGeom>
            <a:avLst/>
            <a:gdLst/>
            <a:ahLst/>
            <a:cxnLst/>
            <a:rect l="l" t="t" r="r" b="b"/>
            <a:pathLst>
              <a:path w="2201851" h="3123194">
                <a:moveTo>
                  <a:pt x="0" y="0"/>
                </a:moveTo>
                <a:lnTo>
                  <a:pt x="2201851" y="0"/>
                </a:lnTo>
                <a:lnTo>
                  <a:pt x="2201851" y="3123194"/>
                </a:lnTo>
                <a:lnTo>
                  <a:pt x="0" y="31231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pic>
        <p:nvPicPr>
          <p:cNvPr id="20" name="Picture 19">
            <a:extLst>
              <a:ext uri="{FF2B5EF4-FFF2-40B4-BE49-F238E27FC236}">
                <a16:creationId xmlns:a16="http://schemas.microsoft.com/office/drawing/2014/main" id="{D41416D6-F31A-C6B1-443F-1B811D23E2F7}"/>
              </a:ext>
            </a:extLst>
          </p:cNvPr>
          <p:cNvPicPr>
            <a:picLocks noChangeAspect="1"/>
          </p:cNvPicPr>
          <p:nvPr/>
        </p:nvPicPr>
        <p:blipFill>
          <a:blip r:embed="rId16"/>
          <a:stretch>
            <a:fillRect/>
          </a:stretch>
        </p:blipFill>
        <p:spPr>
          <a:xfrm>
            <a:off x="6934200" y="105808"/>
            <a:ext cx="1393418" cy="61809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5396"/>
        </a:solidFill>
        <a:effectLst/>
      </p:bgPr>
    </p:bg>
    <p:spTree>
      <p:nvGrpSpPr>
        <p:cNvPr id="1" name=""/>
        <p:cNvGrpSpPr/>
        <p:nvPr/>
      </p:nvGrpSpPr>
      <p:grpSpPr>
        <a:xfrm>
          <a:off x="0" y="0"/>
          <a:ext cx="0" cy="0"/>
          <a:chOff x="0" y="0"/>
          <a:chExt cx="0" cy="0"/>
        </a:xfrm>
      </p:grpSpPr>
      <p:sp>
        <p:nvSpPr>
          <p:cNvPr id="2" name="Freeform 2"/>
          <p:cNvSpPr/>
          <p:nvPr/>
        </p:nvSpPr>
        <p:spPr>
          <a:xfrm>
            <a:off x="428486" y="412338"/>
            <a:ext cx="17431027" cy="9306363"/>
          </a:xfrm>
          <a:custGeom>
            <a:avLst/>
            <a:gdLst/>
            <a:ahLst/>
            <a:cxnLst/>
            <a:rect l="l" t="t" r="r" b="b"/>
            <a:pathLst>
              <a:path w="17431027" h="9306363">
                <a:moveTo>
                  <a:pt x="0" y="0"/>
                </a:moveTo>
                <a:lnTo>
                  <a:pt x="17431027" y="0"/>
                </a:lnTo>
                <a:lnTo>
                  <a:pt x="17431027" y="9306363"/>
                </a:lnTo>
                <a:lnTo>
                  <a:pt x="0" y="9306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785477" y="8304092"/>
            <a:ext cx="7977620" cy="1186671"/>
          </a:xfrm>
          <a:custGeom>
            <a:avLst/>
            <a:gdLst/>
            <a:ahLst/>
            <a:cxnLst/>
            <a:rect l="l" t="t" r="r" b="b"/>
            <a:pathLst>
              <a:path w="7977620" h="1186671">
                <a:moveTo>
                  <a:pt x="0" y="0"/>
                </a:moveTo>
                <a:lnTo>
                  <a:pt x="7977620" y="0"/>
                </a:lnTo>
                <a:lnTo>
                  <a:pt x="7977620" y="1186671"/>
                </a:lnTo>
                <a:lnTo>
                  <a:pt x="0" y="1186671"/>
                </a:lnTo>
                <a:lnTo>
                  <a:pt x="0" y="0"/>
                </a:lnTo>
                <a:close/>
              </a:path>
            </a:pathLst>
          </a:custGeom>
          <a:blipFill>
            <a:blip r:embed="rId4">
              <a:extLst>
                <a:ext uri="{96DAC541-7B7A-43D3-8B79-37D633B846F1}">
                  <asvg:svgBlip xmlns:asvg="http://schemas.microsoft.com/office/drawing/2016/SVG/main" r:embed="rId5"/>
                </a:ext>
              </a:extLst>
            </a:blip>
            <a:stretch>
              <a:fillRect t="-139" b="-139"/>
            </a:stretch>
          </a:blipFill>
        </p:spPr>
        <p:txBody>
          <a:bodyPr/>
          <a:lstStyle/>
          <a:p>
            <a:endParaRPr lang="en-US"/>
          </a:p>
        </p:txBody>
      </p:sp>
      <p:sp>
        <p:nvSpPr>
          <p:cNvPr id="4" name="Freeform 4"/>
          <p:cNvSpPr/>
          <p:nvPr/>
        </p:nvSpPr>
        <p:spPr>
          <a:xfrm>
            <a:off x="7597182" y="8462152"/>
            <a:ext cx="905111" cy="870552"/>
          </a:xfrm>
          <a:custGeom>
            <a:avLst/>
            <a:gdLst/>
            <a:ahLst/>
            <a:cxnLst/>
            <a:rect l="l" t="t" r="r" b="b"/>
            <a:pathLst>
              <a:path w="905111" h="870552">
                <a:moveTo>
                  <a:pt x="0" y="0"/>
                </a:moveTo>
                <a:lnTo>
                  <a:pt x="905111" y="0"/>
                </a:lnTo>
                <a:lnTo>
                  <a:pt x="905111" y="870552"/>
                </a:lnTo>
                <a:lnTo>
                  <a:pt x="0" y="870552"/>
                </a:lnTo>
                <a:lnTo>
                  <a:pt x="0" y="0"/>
                </a:lnTo>
                <a:close/>
              </a:path>
            </a:pathLst>
          </a:custGeom>
          <a:blipFill>
            <a:blip r:embed="rId6">
              <a:extLst>
                <a:ext uri="{96DAC541-7B7A-43D3-8B79-37D633B846F1}">
                  <asvg:svgBlip xmlns:asvg="http://schemas.microsoft.com/office/drawing/2016/SVG/main" r:embed="rId7"/>
                </a:ext>
              </a:extLst>
            </a:blip>
            <a:stretch>
              <a:fillRect l="-181" r="-181"/>
            </a:stretch>
          </a:blipFill>
        </p:spPr>
        <p:txBody>
          <a:bodyPr/>
          <a:lstStyle/>
          <a:p>
            <a:endParaRPr lang="en-US"/>
          </a:p>
        </p:txBody>
      </p:sp>
      <p:sp>
        <p:nvSpPr>
          <p:cNvPr id="5" name="Freeform 5"/>
          <p:cNvSpPr/>
          <p:nvPr/>
        </p:nvSpPr>
        <p:spPr>
          <a:xfrm>
            <a:off x="785477" y="6994743"/>
            <a:ext cx="7977620" cy="1186671"/>
          </a:xfrm>
          <a:custGeom>
            <a:avLst/>
            <a:gdLst/>
            <a:ahLst/>
            <a:cxnLst/>
            <a:rect l="l" t="t" r="r" b="b"/>
            <a:pathLst>
              <a:path w="7977620" h="1186671">
                <a:moveTo>
                  <a:pt x="0" y="0"/>
                </a:moveTo>
                <a:lnTo>
                  <a:pt x="7977620" y="0"/>
                </a:lnTo>
                <a:lnTo>
                  <a:pt x="7977620" y="1186671"/>
                </a:lnTo>
                <a:lnTo>
                  <a:pt x="0" y="1186671"/>
                </a:lnTo>
                <a:lnTo>
                  <a:pt x="0" y="0"/>
                </a:lnTo>
                <a:close/>
              </a:path>
            </a:pathLst>
          </a:custGeom>
          <a:blipFill>
            <a:blip r:embed="rId4">
              <a:extLst>
                <a:ext uri="{96DAC541-7B7A-43D3-8B79-37D633B846F1}">
                  <asvg:svgBlip xmlns:asvg="http://schemas.microsoft.com/office/drawing/2016/SVG/main" r:embed="rId5"/>
                </a:ext>
              </a:extLst>
            </a:blip>
            <a:stretch>
              <a:fillRect t="-139" b="-139"/>
            </a:stretch>
          </a:blipFill>
        </p:spPr>
        <p:txBody>
          <a:bodyPr/>
          <a:lstStyle/>
          <a:p>
            <a:endParaRPr lang="en-US"/>
          </a:p>
        </p:txBody>
      </p:sp>
      <p:sp>
        <p:nvSpPr>
          <p:cNvPr id="6" name="Freeform 6"/>
          <p:cNvSpPr/>
          <p:nvPr/>
        </p:nvSpPr>
        <p:spPr>
          <a:xfrm>
            <a:off x="7589481" y="7164865"/>
            <a:ext cx="912811" cy="846425"/>
          </a:xfrm>
          <a:custGeom>
            <a:avLst/>
            <a:gdLst/>
            <a:ahLst/>
            <a:cxnLst/>
            <a:rect l="l" t="t" r="r" b="b"/>
            <a:pathLst>
              <a:path w="912811" h="846425">
                <a:moveTo>
                  <a:pt x="0" y="0"/>
                </a:moveTo>
                <a:lnTo>
                  <a:pt x="912811" y="0"/>
                </a:lnTo>
                <a:lnTo>
                  <a:pt x="912811" y="846426"/>
                </a:lnTo>
                <a:lnTo>
                  <a:pt x="0" y="846426"/>
                </a:lnTo>
                <a:lnTo>
                  <a:pt x="0" y="0"/>
                </a:lnTo>
                <a:close/>
              </a:path>
            </a:pathLst>
          </a:custGeom>
          <a:blipFill>
            <a:blip r:embed="rId8">
              <a:extLst>
                <a:ext uri="{96DAC541-7B7A-43D3-8B79-37D633B846F1}">
                  <asvg:svgBlip xmlns:asvg="http://schemas.microsoft.com/office/drawing/2016/SVG/main" r:embed="rId9"/>
                </a:ext>
              </a:extLst>
            </a:blip>
            <a:stretch>
              <a:fillRect l="-531" r="-531"/>
            </a:stretch>
          </a:blipFill>
        </p:spPr>
        <p:txBody>
          <a:bodyPr/>
          <a:lstStyle/>
          <a:p>
            <a:endParaRPr lang="en-US"/>
          </a:p>
        </p:txBody>
      </p:sp>
      <p:sp>
        <p:nvSpPr>
          <p:cNvPr id="7" name="TextBox 7"/>
          <p:cNvSpPr txBox="1"/>
          <p:nvPr/>
        </p:nvSpPr>
        <p:spPr>
          <a:xfrm>
            <a:off x="1952901" y="7210222"/>
            <a:ext cx="4790844" cy="679513"/>
          </a:xfrm>
          <a:prstGeom prst="rect">
            <a:avLst/>
          </a:prstGeom>
        </p:spPr>
        <p:txBody>
          <a:bodyPr lIns="0" tIns="0" rIns="0" bIns="0" rtlCol="0" anchor="t">
            <a:spAutoFit/>
          </a:bodyPr>
          <a:lstStyle/>
          <a:p>
            <a:pPr algn="l">
              <a:lnSpc>
                <a:spcPts val="5599"/>
              </a:lnSpc>
            </a:pPr>
            <a:r>
              <a:rPr lang="en-US" sz="3999">
                <a:solidFill>
                  <a:srgbClr val="FFFFFF"/>
                </a:solidFill>
                <a:latin typeface="Roboto"/>
                <a:ea typeface="Roboto"/>
                <a:cs typeface="Roboto"/>
                <a:sym typeface="Roboto"/>
              </a:rPr>
              <a:t>Google Chrome</a:t>
            </a:r>
          </a:p>
        </p:txBody>
      </p:sp>
      <p:sp>
        <p:nvSpPr>
          <p:cNvPr id="8" name="TextBox 8"/>
          <p:cNvSpPr txBox="1"/>
          <p:nvPr/>
        </p:nvSpPr>
        <p:spPr>
          <a:xfrm>
            <a:off x="1952901" y="8482565"/>
            <a:ext cx="4374766" cy="688891"/>
          </a:xfrm>
          <a:prstGeom prst="rect">
            <a:avLst/>
          </a:prstGeom>
        </p:spPr>
        <p:txBody>
          <a:bodyPr lIns="0" tIns="0" rIns="0" bIns="0" rtlCol="0" anchor="t">
            <a:spAutoFit/>
          </a:bodyPr>
          <a:lstStyle/>
          <a:p>
            <a:pPr algn="l">
              <a:lnSpc>
                <a:spcPts val="5600"/>
              </a:lnSpc>
            </a:pPr>
            <a:r>
              <a:rPr lang="en-US" sz="3999">
                <a:solidFill>
                  <a:srgbClr val="FFFFFF"/>
                </a:solidFill>
                <a:latin typeface="Roboto"/>
                <a:ea typeface="Roboto"/>
                <a:cs typeface="Roboto"/>
                <a:sym typeface="Roboto"/>
              </a:rPr>
              <a:t>Microsoft Edge </a:t>
            </a:r>
          </a:p>
        </p:txBody>
      </p:sp>
      <p:sp>
        <p:nvSpPr>
          <p:cNvPr id="9" name="Freeform 9"/>
          <p:cNvSpPr/>
          <p:nvPr/>
        </p:nvSpPr>
        <p:spPr>
          <a:xfrm>
            <a:off x="9712770" y="8320816"/>
            <a:ext cx="7910551" cy="1176694"/>
          </a:xfrm>
          <a:custGeom>
            <a:avLst/>
            <a:gdLst/>
            <a:ahLst/>
            <a:cxnLst/>
            <a:rect l="l" t="t" r="r" b="b"/>
            <a:pathLst>
              <a:path w="7910551" h="1176694">
                <a:moveTo>
                  <a:pt x="0" y="0"/>
                </a:moveTo>
                <a:lnTo>
                  <a:pt x="7910551" y="0"/>
                </a:lnTo>
                <a:lnTo>
                  <a:pt x="7910551" y="1176695"/>
                </a:lnTo>
                <a:lnTo>
                  <a:pt x="0" y="1176695"/>
                </a:lnTo>
                <a:lnTo>
                  <a:pt x="0" y="0"/>
                </a:lnTo>
                <a:close/>
              </a:path>
            </a:pathLst>
          </a:custGeom>
          <a:blipFill>
            <a:blip r:embed="rId4">
              <a:extLst>
                <a:ext uri="{96DAC541-7B7A-43D3-8B79-37D633B846F1}">
                  <asvg:svgBlip xmlns:asvg="http://schemas.microsoft.com/office/drawing/2016/SVG/main" r:embed="rId5"/>
                </a:ext>
              </a:extLst>
            </a:blip>
            <a:stretch>
              <a:fillRect t="-157" b="-157"/>
            </a:stretch>
          </a:blipFill>
        </p:spPr>
        <p:txBody>
          <a:bodyPr/>
          <a:lstStyle/>
          <a:p>
            <a:endParaRPr lang="en-US"/>
          </a:p>
        </p:txBody>
      </p:sp>
      <p:sp>
        <p:nvSpPr>
          <p:cNvPr id="10" name="Freeform 10"/>
          <p:cNvSpPr/>
          <p:nvPr/>
        </p:nvSpPr>
        <p:spPr>
          <a:xfrm>
            <a:off x="16534095" y="8480444"/>
            <a:ext cx="902919" cy="902919"/>
          </a:xfrm>
          <a:custGeom>
            <a:avLst/>
            <a:gdLst/>
            <a:ahLst/>
            <a:cxnLst/>
            <a:rect l="l" t="t" r="r" b="b"/>
            <a:pathLst>
              <a:path w="902919" h="902919">
                <a:moveTo>
                  <a:pt x="0" y="0"/>
                </a:moveTo>
                <a:lnTo>
                  <a:pt x="902919" y="0"/>
                </a:lnTo>
                <a:lnTo>
                  <a:pt x="902919" y="902918"/>
                </a:lnTo>
                <a:lnTo>
                  <a:pt x="0" y="90291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TextBox 11"/>
          <p:cNvSpPr txBox="1"/>
          <p:nvPr/>
        </p:nvSpPr>
        <p:spPr>
          <a:xfrm>
            <a:off x="10841911" y="8482608"/>
            <a:ext cx="1838423" cy="688849"/>
          </a:xfrm>
          <a:prstGeom prst="rect">
            <a:avLst/>
          </a:prstGeom>
        </p:spPr>
        <p:txBody>
          <a:bodyPr lIns="0" tIns="0" rIns="0" bIns="0" rtlCol="0" anchor="t">
            <a:spAutoFit/>
          </a:bodyPr>
          <a:lstStyle/>
          <a:p>
            <a:pPr algn="l">
              <a:lnSpc>
                <a:spcPts val="5600"/>
              </a:lnSpc>
            </a:pPr>
            <a:r>
              <a:rPr lang="en-US" sz="3999">
                <a:solidFill>
                  <a:srgbClr val="FFFFFF"/>
                </a:solidFill>
                <a:latin typeface="Roboto"/>
                <a:ea typeface="Roboto"/>
                <a:cs typeface="Roboto"/>
                <a:sym typeface="Roboto"/>
              </a:rPr>
              <a:t>Opera</a:t>
            </a:r>
          </a:p>
        </p:txBody>
      </p:sp>
      <p:sp>
        <p:nvSpPr>
          <p:cNvPr id="12" name="Freeform 12"/>
          <p:cNvSpPr/>
          <p:nvPr/>
        </p:nvSpPr>
        <p:spPr>
          <a:xfrm>
            <a:off x="9712770" y="6994743"/>
            <a:ext cx="7910551" cy="1176694"/>
          </a:xfrm>
          <a:custGeom>
            <a:avLst/>
            <a:gdLst/>
            <a:ahLst/>
            <a:cxnLst/>
            <a:rect l="l" t="t" r="r" b="b"/>
            <a:pathLst>
              <a:path w="7910551" h="1176694">
                <a:moveTo>
                  <a:pt x="0" y="0"/>
                </a:moveTo>
                <a:lnTo>
                  <a:pt x="7910551" y="0"/>
                </a:lnTo>
                <a:lnTo>
                  <a:pt x="7910551" y="1176694"/>
                </a:lnTo>
                <a:lnTo>
                  <a:pt x="0" y="1176694"/>
                </a:lnTo>
                <a:lnTo>
                  <a:pt x="0" y="0"/>
                </a:lnTo>
                <a:close/>
              </a:path>
            </a:pathLst>
          </a:custGeom>
          <a:blipFill>
            <a:blip r:embed="rId4">
              <a:extLst>
                <a:ext uri="{96DAC541-7B7A-43D3-8B79-37D633B846F1}">
                  <asvg:svgBlip xmlns:asvg="http://schemas.microsoft.com/office/drawing/2016/SVG/main" r:embed="rId5"/>
                </a:ext>
              </a:extLst>
            </a:blip>
            <a:stretch>
              <a:fillRect t="-157" b="-157"/>
            </a:stretch>
          </a:blipFill>
        </p:spPr>
        <p:txBody>
          <a:bodyPr/>
          <a:lstStyle/>
          <a:p>
            <a:endParaRPr lang="en-US"/>
          </a:p>
        </p:txBody>
      </p:sp>
      <p:sp>
        <p:nvSpPr>
          <p:cNvPr id="13" name="Freeform 13"/>
          <p:cNvSpPr/>
          <p:nvPr/>
        </p:nvSpPr>
        <p:spPr>
          <a:xfrm>
            <a:off x="16363155" y="7022475"/>
            <a:ext cx="1040737" cy="1085515"/>
          </a:xfrm>
          <a:custGeom>
            <a:avLst/>
            <a:gdLst/>
            <a:ahLst/>
            <a:cxnLst/>
            <a:rect l="l" t="t" r="r" b="b"/>
            <a:pathLst>
              <a:path w="1040737" h="1085515">
                <a:moveTo>
                  <a:pt x="0" y="0"/>
                </a:moveTo>
                <a:lnTo>
                  <a:pt x="1040737" y="0"/>
                </a:lnTo>
                <a:lnTo>
                  <a:pt x="1040737" y="1085515"/>
                </a:lnTo>
                <a:lnTo>
                  <a:pt x="0" y="1085515"/>
                </a:lnTo>
                <a:lnTo>
                  <a:pt x="0" y="0"/>
                </a:lnTo>
                <a:close/>
              </a:path>
            </a:pathLst>
          </a:custGeom>
          <a:blipFill>
            <a:blip r:embed="rId12">
              <a:extLst>
                <a:ext uri="{96DAC541-7B7A-43D3-8B79-37D633B846F1}">
                  <asvg:svgBlip xmlns:asvg="http://schemas.microsoft.com/office/drawing/2016/SVG/main" r:embed="rId13"/>
                </a:ext>
              </a:extLst>
            </a:blip>
            <a:stretch>
              <a:fillRect t="-116" b="-116"/>
            </a:stretch>
          </a:blipFill>
        </p:spPr>
        <p:txBody>
          <a:bodyPr/>
          <a:lstStyle/>
          <a:p>
            <a:endParaRPr lang="en-US"/>
          </a:p>
        </p:txBody>
      </p:sp>
      <p:sp>
        <p:nvSpPr>
          <p:cNvPr id="14" name="TextBox 14"/>
          <p:cNvSpPr txBox="1"/>
          <p:nvPr/>
        </p:nvSpPr>
        <p:spPr>
          <a:xfrm>
            <a:off x="10775236" y="7200886"/>
            <a:ext cx="2128730" cy="688849"/>
          </a:xfrm>
          <a:prstGeom prst="rect">
            <a:avLst/>
          </a:prstGeom>
        </p:spPr>
        <p:txBody>
          <a:bodyPr lIns="0" tIns="0" rIns="0" bIns="0" rtlCol="0" anchor="t">
            <a:spAutoFit/>
          </a:bodyPr>
          <a:lstStyle/>
          <a:p>
            <a:pPr algn="l">
              <a:lnSpc>
                <a:spcPts val="5600"/>
              </a:lnSpc>
            </a:pPr>
            <a:r>
              <a:rPr lang="en-US" sz="3999">
                <a:solidFill>
                  <a:srgbClr val="FFFFFF"/>
                </a:solidFill>
                <a:latin typeface="Roboto"/>
                <a:ea typeface="Roboto"/>
                <a:cs typeface="Roboto"/>
                <a:sym typeface="Roboto"/>
              </a:rPr>
              <a:t> Firefox</a:t>
            </a:r>
          </a:p>
        </p:txBody>
      </p:sp>
      <p:grpSp>
        <p:nvGrpSpPr>
          <p:cNvPr id="15" name="Group 15"/>
          <p:cNvGrpSpPr/>
          <p:nvPr/>
        </p:nvGrpSpPr>
        <p:grpSpPr>
          <a:xfrm>
            <a:off x="5871388" y="2697996"/>
            <a:ext cx="3329249" cy="3169722"/>
            <a:chOff x="0" y="0"/>
            <a:chExt cx="4438999" cy="4226296"/>
          </a:xfrm>
        </p:grpSpPr>
        <p:sp>
          <p:nvSpPr>
            <p:cNvPr id="16" name="Freeform 16"/>
            <p:cNvSpPr/>
            <p:nvPr/>
          </p:nvSpPr>
          <p:spPr>
            <a:xfrm>
              <a:off x="0" y="0"/>
              <a:ext cx="4439031" cy="4226306"/>
            </a:xfrm>
            <a:custGeom>
              <a:avLst/>
              <a:gdLst/>
              <a:ahLst/>
              <a:cxnLst/>
              <a:rect l="l" t="t" r="r" b="b"/>
              <a:pathLst>
                <a:path w="4439031" h="4226306">
                  <a:moveTo>
                    <a:pt x="0" y="0"/>
                  </a:moveTo>
                  <a:lnTo>
                    <a:pt x="4439031" y="0"/>
                  </a:lnTo>
                  <a:lnTo>
                    <a:pt x="4439031" y="4226306"/>
                  </a:lnTo>
                  <a:lnTo>
                    <a:pt x="0" y="4226306"/>
                  </a:lnTo>
                  <a:lnTo>
                    <a:pt x="0" y="0"/>
                  </a:lnTo>
                  <a:close/>
                </a:path>
              </a:pathLst>
            </a:custGeom>
            <a:blipFill>
              <a:blip r:embed="rId14"/>
              <a:stretch>
                <a:fillRect l="-51" r="-50"/>
              </a:stretch>
            </a:blipFill>
          </p:spPr>
          <p:txBody>
            <a:bodyPr/>
            <a:lstStyle/>
            <a:p>
              <a:endParaRPr lang="en-US" dirty="0"/>
            </a:p>
          </p:txBody>
        </p:sp>
      </p:grpSp>
      <p:sp>
        <p:nvSpPr>
          <p:cNvPr id="17" name="TextBox 17"/>
          <p:cNvSpPr txBox="1"/>
          <p:nvPr/>
        </p:nvSpPr>
        <p:spPr>
          <a:xfrm>
            <a:off x="5799063" y="1164248"/>
            <a:ext cx="6689874" cy="931252"/>
          </a:xfrm>
          <a:prstGeom prst="rect">
            <a:avLst/>
          </a:prstGeom>
        </p:spPr>
        <p:txBody>
          <a:bodyPr lIns="0" tIns="0" rIns="0" bIns="0" rtlCol="0" anchor="t">
            <a:spAutoFit/>
          </a:bodyPr>
          <a:lstStyle/>
          <a:p>
            <a:pPr algn="l">
              <a:lnSpc>
                <a:spcPts val="6530"/>
              </a:lnSpc>
            </a:pPr>
            <a:r>
              <a:rPr lang="en-US" sz="4665" dirty="0">
                <a:solidFill>
                  <a:srgbClr val="005396"/>
                </a:solidFill>
                <a:latin typeface="Hagrid Ultra-Bold"/>
                <a:ea typeface="Hagrid Ultra-Bold"/>
                <a:cs typeface="Hagrid Ultra-Bold"/>
                <a:sym typeface="Hagrid Ultra-Bold"/>
              </a:rPr>
              <a:t>SOFTWARE TESTING</a:t>
            </a:r>
          </a:p>
        </p:txBody>
      </p:sp>
      <p:sp>
        <p:nvSpPr>
          <p:cNvPr id="18" name="TextBox 18"/>
          <p:cNvSpPr txBox="1"/>
          <p:nvPr/>
        </p:nvSpPr>
        <p:spPr>
          <a:xfrm>
            <a:off x="1457092" y="2006333"/>
            <a:ext cx="4770559" cy="680632"/>
          </a:xfrm>
          <a:prstGeom prst="rect">
            <a:avLst/>
          </a:prstGeom>
        </p:spPr>
        <p:txBody>
          <a:bodyPr lIns="0" tIns="0" rIns="0" bIns="0" rtlCol="0" anchor="t">
            <a:spAutoFit/>
          </a:bodyPr>
          <a:lstStyle/>
          <a:p>
            <a:pPr algn="l">
              <a:lnSpc>
                <a:spcPts val="4656"/>
              </a:lnSpc>
            </a:pPr>
            <a:r>
              <a:rPr lang="en-US" sz="3326">
                <a:solidFill>
                  <a:srgbClr val="005396"/>
                </a:solidFill>
                <a:latin typeface="Hagrid Ultra-Bold"/>
                <a:ea typeface="Hagrid Ultra-Bold"/>
                <a:cs typeface="Hagrid Ultra-Bold"/>
                <a:sym typeface="Hagrid Ultra-Bold"/>
              </a:rPr>
              <a:t>TESTING METHODS</a:t>
            </a:r>
          </a:p>
        </p:txBody>
      </p:sp>
      <p:sp>
        <p:nvSpPr>
          <p:cNvPr id="19" name="TextBox 19"/>
          <p:cNvSpPr txBox="1"/>
          <p:nvPr/>
        </p:nvSpPr>
        <p:spPr>
          <a:xfrm>
            <a:off x="685567" y="2553236"/>
            <a:ext cx="5349264" cy="3325135"/>
          </a:xfrm>
          <a:prstGeom prst="rect">
            <a:avLst/>
          </a:prstGeom>
        </p:spPr>
        <p:txBody>
          <a:bodyPr wrap="square" lIns="0" tIns="0" rIns="0" bIns="0" rtlCol="0" anchor="t">
            <a:spAutoFit/>
          </a:bodyPr>
          <a:lstStyle/>
          <a:p>
            <a:pPr marL="566025" lvl="2" algn="l">
              <a:lnSpc>
                <a:spcPts val="5199"/>
              </a:lnSpc>
            </a:pPr>
            <a:r>
              <a:rPr lang="en-US" sz="3714" dirty="0">
                <a:solidFill>
                  <a:srgbClr val="285598"/>
                </a:solidFill>
                <a:latin typeface="Roboto"/>
                <a:ea typeface="Roboto"/>
                <a:cs typeface="Roboto"/>
                <a:sym typeface="Roboto"/>
              </a:rPr>
              <a:t>Manual: Team members test the main functions and then record it via Google sheet</a:t>
            </a:r>
          </a:p>
        </p:txBody>
      </p:sp>
      <p:sp>
        <p:nvSpPr>
          <p:cNvPr id="20" name="TextBox 20"/>
          <p:cNvSpPr txBox="1"/>
          <p:nvPr/>
        </p:nvSpPr>
        <p:spPr>
          <a:xfrm>
            <a:off x="1461238" y="6210300"/>
            <a:ext cx="6657543" cy="680632"/>
          </a:xfrm>
          <a:prstGeom prst="rect">
            <a:avLst/>
          </a:prstGeom>
        </p:spPr>
        <p:txBody>
          <a:bodyPr lIns="0" tIns="0" rIns="0" bIns="0" rtlCol="0" anchor="t">
            <a:spAutoFit/>
          </a:bodyPr>
          <a:lstStyle/>
          <a:p>
            <a:pPr algn="l">
              <a:lnSpc>
                <a:spcPts val="4656"/>
              </a:lnSpc>
            </a:pPr>
            <a:r>
              <a:rPr lang="en-US" sz="3326" dirty="0">
                <a:solidFill>
                  <a:srgbClr val="005396"/>
                </a:solidFill>
                <a:latin typeface="Hagrid Ultra-Bold"/>
                <a:ea typeface="Hagrid Ultra-Bold"/>
                <a:cs typeface="Hagrid Ultra-Bold"/>
                <a:sym typeface="Hagrid Ultra-Bold"/>
              </a:rPr>
              <a:t>TESTING ENVIRONMENTS</a:t>
            </a:r>
          </a:p>
        </p:txBody>
      </p:sp>
      <p:sp>
        <p:nvSpPr>
          <p:cNvPr id="21" name="TextBox 21"/>
          <p:cNvSpPr txBox="1"/>
          <p:nvPr/>
        </p:nvSpPr>
        <p:spPr>
          <a:xfrm>
            <a:off x="10693267" y="2019300"/>
            <a:ext cx="4770559" cy="680632"/>
          </a:xfrm>
          <a:prstGeom prst="rect">
            <a:avLst/>
          </a:prstGeom>
        </p:spPr>
        <p:txBody>
          <a:bodyPr lIns="0" tIns="0" rIns="0" bIns="0" rtlCol="0" anchor="t">
            <a:spAutoFit/>
          </a:bodyPr>
          <a:lstStyle/>
          <a:p>
            <a:pPr algn="l">
              <a:lnSpc>
                <a:spcPts val="4656"/>
              </a:lnSpc>
            </a:pPr>
            <a:r>
              <a:rPr lang="en-US" sz="3326" dirty="0">
                <a:solidFill>
                  <a:srgbClr val="005396"/>
                </a:solidFill>
                <a:latin typeface="Hagrid Ultra-Bold"/>
                <a:ea typeface="Hagrid Ultra-Bold"/>
                <a:cs typeface="Hagrid Ultra-Bold"/>
                <a:sym typeface="Hagrid Ultra-Bold"/>
              </a:rPr>
              <a:t>SUPPORT TOOLS</a:t>
            </a:r>
          </a:p>
        </p:txBody>
      </p:sp>
      <p:grpSp>
        <p:nvGrpSpPr>
          <p:cNvPr id="22" name="Group 22"/>
          <p:cNvGrpSpPr/>
          <p:nvPr/>
        </p:nvGrpSpPr>
        <p:grpSpPr>
          <a:xfrm>
            <a:off x="10282493" y="3278904"/>
            <a:ext cx="2362276" cy="2599477"/>
            <a:chOff x="0" y="0"/>
            <a:chExt cx="3149701" cy="3465970"/>
          </a:xfrm>
        </p:grpSpPr>
        <p:sp>
          <p:nvSpPr>
            <p:cNvPr id="23" name="Freeform 23"/>
            <p:cNvSpPr/>
            <p:nvPr/>
          </p:nvSpPr>
          <p:spPr>
            <a:xfrm>
              <a:off x="0" y="0"/>
              <a:ext cx="3149727" cy="3465957"/>
            </a:xfrm>
            <a:custGeom>
              <a:avLst/>
              <a:gdLst/>
              <a:ahLst/>
              <a:cxnLst/>
              <a:rect l="l" t="t" r="r" b="b"/>
              <a:pathLst>
                <a:path w="3149727" h="3465957">
                  <a:moveTo>
                    <a:pt x="0" y="0"/>
                  </a:moveTo>
                  <a:lnTo>
                    <a:pt x="3149727" y="0"/>
                  </a:lnTo>
                  <a:lnTo>
                    <a:pt x="3149727" y="3465957"/>
                  </a:lnTo>
                  <a:lnTo>
                    <a:pt x="0" y="3465957"/>
                  </a:lnTo>
                  <a:lnTo>
                    <a:pt x="0" y="0"/>
                  </a:lnTo>
                  <a:close/>
                </a:path>
              </a:pathLst>
            </a:custGeom>
            <a:blipFill>
              <a:blip r:embed="rId15"/>
              <a:stretch>
                <a:fillRect l="-47" r="-46"/>
              </a:stretch>
            </a:blipFill>
          </p:spPr>
          <p:txBody>
            <a:bodyPr/>
            <a:lstStyle/>
            <a:p>
              <a:endParaRPr lang="en-US"/>
            </a:p>
          </p:txBody>
        </p:sp>
      </p:grpSp>
      <p:sp>
        <p:nvSpPr>
          <p:cNvPr id="24" name="TextBox 24"/>
          <p:cNvSpPr txBox="1"/>
          <p:nvPr/>
        </p:nvSpPr>
        <p:spPr>
          <a:xfrm>
            <a:off x="10282493" y="5869756"/>
            <a:ext cx="2681363" cy="679672"/>
          </a:xfrm>
          <a:prstGeom prst="rect">
            <a:avLst/>
          </a:prstGeom>
        </p:spPr>
        <p:txBody>
          <a:bodyPr lIns="0" tIns="0" rIns="0" bIns="0" rtlCol="0" anchor="t">
            <a:spAutoFit/>
          </a:bodyPr>
          <a:lstStyle/>
          <a:p>
            <a:pPr algn="l">
              <a:lnSpc>
                <a:spcPts val="5193"/>
              </a:lnSpc>
            </a:pPr>
            <a:r>
              <a:rPr lang="en-US" sz="3709">
                <a:solidFill>
                  <a:srgbClr val="285598"/>
                </a:solidFill>
                <a:latin typeface="Roboto"/>
                <a:ea typeface="Roboto"/>
                <a:cs typeface="Roboto"/>
                <a:sym typeface="Roboto"/>
              </a:rPr>
              <a:t>Google docs</a:t>
            </a:r>
          </a:p>
        </p:txBody>
      </p:sp>
      <p:sp>
        <p:nvSpPr>
          <p:cNvPr id="25" name="Freeform 25"/>
          <p:cNvSpPr/>
          <p:nvPr/>
        </p:nvSpPr>
        <p:spPr>
          <a:xfrm>
            <a:off x="14427402" y="3208749"/>
            <a:ext cx="1794845" cy="2450299"/>
          </a:xfrm>
          <a:custGeom>
            <a:avLst/>
            <a:gdLst/>
            <a:ahLst/>
            <a:cxnLst/>
            <a:rect l="l" t="t" r="r" b="b"/>
            <a:pathLst>
              <a:path w="1794845" h="2450299">
                <a:moveTo>
                  <a:pt x="0" y="0"/>
                </a:moveTo>
                <a:lnTo>
                  <a:pt x="1794844" y="0"/>
                </a:lnTo>
                <a:lnTo>
                  <a:pt x="1794844" y="2450299"/>
                </a:lnTo>
                <a:lnTo>
                  <a:pt x="0" y="2450299"/>
                </a:lnTo>
                <a:lnTo>
                  <a:pt x="0" y="0"/>
                </a:lnTo>
                <a:close/>
              </a:path>
            </a:pathLst>
          </a:custGeom>
          <a:blipFill>
            <a:blip r:embed="rId16">
              <a:extLst>
                <a:ext uri="{96DAC541-7B7A-43D3-8B79-37D633B846F1}">
                  <asvg:svgBlip xmlns:asvg="http://schemas.microsoft.com/office/drawing/2016/SVG/main" r:embed="rId17"/>
                </a:ext>
              </a:extLst>
            </a:blip>
            <a:stretch>
              <a:fillRect l="-3" r="-3"/>
            </a:stretch>
          </a:blipFill>
        </p:spPr>
        <p:txBody>
          <a:bodyPr/>
          <a:lstStyle/>
          <a:p>
            <a:endParaRPr lang="en-US"/>
          </a:p>
        </p:txBody>
      </p:sp>
      <p:sp>
        <p:nvSpPr>
          <p:cNvPr id="26" name="TextBox 26"/>
          <p:cNvSpPr txBox="1"/>
          <p:nvPr/>
        </p:nvSpPr>
        <p:spPr>
          <a:xfrm>
            <a:off x="13735381" y="5797087"/>
            <a:ext cx="3178885" cy="675871"/>
          </a:xfrm>
          <a:prstGeom prst="rect">
            <a:avLst/>
          </a:prstGeom>
        </p:spPr>
        <p:txBody>
          <a:bodyPr lIns="0" tIns="0" rIns="0" bIns="0" rtlCol="0" anchor="t">
            <a:spAutoFit/>
          </a:bodyPr>
          <a:lstStyle/>
          <a:p>
            <a:pPr algn="l">
              <a:lnSpc>
                <a:spcPts val="5191"/>
              </a:lnSpc>
            </a:pPr>
            <a:r>
              <a:rPr lang="en-US" sz="3708">
                <a:solidFill>
                  <a:srgbClr val="285598"/>
                </a:solidFill>
                <a:latin typeface="Roboto"/>
                <a:ea typeface="Roboto"/>
                <a:cs typeface="Roboto"/>
                <a:sym typeface="Roboto"/>
              </a:rPr>
              <a:t>Google sheet</a:t>
            </a:r>
          </a:p>
        </p:txBody>
      </p:sp>
      <p:sp>
        <p:nvSpPr>
          <p:cNvPr id="27" name="Freeform 27"/>
          <p:cNvSpPr/>
          <p:nvPr/>
        </p:nvSpPr>
        <p:spPr>
          <a:xfrm>
            <a:off x="9917056" y="2112943"/>
            <a:ext cx="365437" cy="365437"/>
          </a:xfrm>
          <a:custGeom>
            <a:avLst/>
            <a:gdLst/>
            <a:ahLst/>
            <a:cxnLst/>
            <a:rect l="l" t="t" r="r" b="b"/>
            <a:pathLst>
              <a:path w="365437" h="365437">
                <a:moveTo>
                  <a:pt x="0" y="0"/>
                </a:moveTo>
                <a:lnTo>
                  <a:pt x="365437" y="0"/>
                </a:lnTo>
                <a:lnTo>
                  <a:pt x="365437" y="365437"/>
                </a:lnTo>
                <a:lnTo>
                  <a:pt x="0" y="36543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8" name="Freeform 28"/>
          <p:cNvSpPr/>
          <p:nvPr/>
        </p:nvSpPr>
        <p:spPr>
          <a:xfrm>
            <a:off x="813866" y="2108205"/>
            <a:ext cx="365437" cy="365437"/>
          </a:xfrm>
          <a:custGeom>
            <a:avLst/>
            <a:gdLst/>
            <a:ahLst/>
            <a:cxnLst/>
            <a:rect l="l" t="t" r="r" b="b"/>
            <a:pathLst>
              <a:path w="365437" h="365437">
                <a:moveTo>
                  <a:pt x="0" y="0"/>
                </a:moveTo>
                <a:lnTo>
                  <a:pt x="365437" y="0"/>
                </a:lnTo>
                <a:lnTo>
                  <a:pt x="365437" y="365437"/>
                </a:lnTo>
                <a:lnTo>
                  <a:pt x="0" y="36543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9" name="Freeform 29"/>
          <p:cNvSpPr/>
          <p:nvPr/>
        </p:nvSpPr>
        <p:spPr>
          <a:xfrm>
            <a:off x="785477" y="6366710"/>
            <a:ext cx="365437" cy="365437"/>
          </a:xfrm>
          <a:custGeom>
            <a:avLst/>
            <a:gdLst/>
            <a:ahLst/>
            <a:cxnLst/>
            <a:rect l="l" t="t" r="r" b="b"/>
            <a:pathLst>
              <a:path w="365437" h="365437">
                <a:moveTo>
                  <a:pt x="0" y="0"/>
                </a:moveTo>
                <a:lnTo>
                  <a:pt x="365437" y="0"/>
                </a:lnTo>
                <a:lnTo>
                  <a:pt x="365437" y="365437"/>
                </a:lnTo>
                <a:lnTo>
                  <a:pt x="0" y="36543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grpSp>
        <p:nvGrpSpPr>
          <p:cNvPr id="30" name="Group 30"/>
          <p:cNvGrpSpPr/>
          <p:nvPr/>
        </p:nvGrpSpPr>
        <p:grpSpPr>
          <a:xfrm>
            <a:off x="4348323" y="1009649"/>
            <a:ext cx="12930027" cy="103203"/>
            <a:chOff x="0" y="0"/>
            <a:chExt cx="17240036" cy="137604"/>
          </a:xfrm>
        </p:grpSpPr>
        <p:sp>
          <p:nvSpPr>
            <p:cNvPr id="31" name="Freeform 31"/>
            <p:cNvSpPr/>
            <p:nvPr/>
          </p:nvSpPr>
          <p:spPr>
            <a:xfrm>
              <a:off x="33655" y="0"/>
              <a:ext cx="17189705" cy="154559"/>
            </a:xfrm>
            <a:custGeom>
              <a:avLst/>
              <a:gdLst/>
              <a:ahLst/>
              <a:cxnLst/>
              <a:rect l="l" t="t" r="r" b="b"/>
              <a:pathLst>
                <a:path w="17189705" h="154559">
                  <a:moveTo>
                    <a:pt x="0" y="86741"/>
                  </a:moveTo>
                  <a:lnTo>
                    <a:pt x="17189323" y="0"/>
                  </a:lnTo>
                  <a:lnTo>
                    <a:pt x="17189705" y="67691"/>
                  </a:lnTo>
                  <a:lnTo>
                    <a:pt x="381" y="154559"/>
                  </a:lnTo>
                  <a:close/>
                </a:path>
              </a:pathLst>
            </a:custGeom>
            <a:solidFill>
              <a:srgbClr val="005396"/>
            </a:solidFill>
          </p:spPr>
          <p:txBody>
            <a:bodyPr/>
            <a:lstStyle/>
            <a:p>
              <a:endParaRPr lang="en-US"/>
            </a:p>
          </p:txBody>
        </p:sp>
      </p:grpSp>
      <p:grpSp>
        <p:nvGrpSpPr>
          <p:cNvPr id="32" name="Group 32"/>
          <p:cNvGrpSpPr/>
          <p:nvPr/>
        </p:nvGrpSpPr>
        <p:grpSpPr>
          <a:xfrm>
            <a:off x="1083476" y="741450"/>
            <a:ext cx="3056808" cy="588716"/>
            <a:chOff x="0" y="0"/>
            <a:chExt cx="4075744" cy="784954"/>
          </a:xfrm>
        </p:grpSpPr>
        <p:sp>
          <p:nvSpPr>
            <p:cNvPr id="33" name="Freeform 33"/>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34" name="TextBox 34"/>
            <p:cNvSpPr txBox="1"/>
            <p:nvPr/>
          </p:nvSpPr>
          <p:spPr>
            <a:xfrm>
              <a:off x="536201" y="78200"/>
              <a:ext cx="3539543" cy="706754"/>
            </a:xfrm>
            <a:prstGeom prst="rect">
              <a:avLst/>
            </a:prstGeom>
          </p:spPr>
          <p:txBody>
            <a:bodyPr lIns="0" tIns="0" rIns="0" bIns="0" rtlCol="0" anchor="t">
              <a:spAutoFit/>
            </a:bodyPr>
            <a:lstStyle/>
            <a:p>
              <a:pPr algn="ctr">
                <a:lnSpc>
                  <a:spcPts val="4200"/>
                </a:lnSpc>
              </a:pPr>
              <a:r>
                <a:rPr lang="en-US" sz="3000" dirty="0">
                  <a:solidFill>
                    <a:srgbClr val="005396"/>
                  </a:solidFill>
                  <a:latin typeface="Hagrid Ultra-Bold"/>
                  <a:ea typeface="Hagrid Ultra-Bold"/>
                  <a:cs typeface="Hagrid Ultra-Bold"/>
                  <a:sym typeface="Hagrid Ultra-Bold"/>
                </a:rPr>
                <a:t>5CLCsCan</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5396"/>
        </a:solidFill>
        <a:effectLst/>
      </p:bgPr>
    </p:bg>
    <p:spTree>
      <p:nvGrpSpPr>
        <p:cNvPr id="1" name=""/>
        <p:cNvGrpSpPr/>
        <p:nvPr/>
      </p:nvGrpSpPr>
      <p:grpSpPr>
        <a:xfrm>
          <a:off x="0" y="0"/>
          <a:ext cx="0" cy="0"/>
          <a:chOff x="0" y="0"/>
          <a:chExt cx="0" cy="0"/>
        </a:xfrm>
      </p:grpSpPr>
      <p:sp>
        <p:nvSpPr>
          <p:cNvPr id="2" name="Freeform 2"/>
          <p:cNvSpPr/>
          <p:nvPr/>
        </p:nvSpPr>
        <p:spPr>
          <a:xfrm>
            <a:off x="17521792" y="182008"/>
            <a:ext cx="465294" cy="488014"/>
          </a:xfrm>
          <a:custGeom>
            <a:avLst/>
            <a:gdLst/>
            <a:ahLst/>
            <a:cxnLst/>
            <a:rect l="l" t="t" r="r" b="b"/>
            <a:pathLst>
              <a:path w="465294" h="488014">
                <a:moveTo>
                  <a:pt x="0" y="0"/>
                </a:moveTo>
                <a:lnTo>
                  <a:pt x="465294" y="0"/>
                </a:lnTo>
                <a:lnTo>
                  <a:pt x="465294" y="488014"/>
                </a:lnTo>
                <a:lnTo>
                  <a:pt x="0" y="488014"/>
                </a:lnTo>
                <a:lnTo>
                  <a:pt x="0" y="0"/>
                </a:lnTo>
                <a:close/>
              </a:path>
            </a:pathLst>
          </a:custGeom>
          <a:blipFill>
            <a:blip r:embed="rId2">
              <a:extLst>
                <a:ext uri="{96DAC541-7B7A-43D3-8B79-37D633B846F1}">
                  <asvg:svgBlip xmlns:asvg="http://schemas.microsoft.com/office/drawing/2016/SVG/main" r:embed="rId3"/>
                </a:ext>
              </a:extLst>
            </a:blip>
            <a:stretch>
              <a:fillRect l="-17568" r="-17568"/>
            </a:stretch>
          </a:blipFill>
        </p:spPr>
        <p:txBody>
          <a:bodyPr/>
          <a:lstStyle/>
          <a:p>
            <a:endParaRPr lang="en-US"/>
          </a:p>
        </p:txBody>
      </p:sp>
      <p:sp>
        <p:nvSpPr>
          <p:cNvPr id="3" name="Freeform 3"/>
          <p:cNvSpPr/>
          <p:nvPr/>
        </p:nvSpPr>
        <p:spPr>
          <a:xfrm>
            <a:off x="4081463"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4259010" y="258510"/>
            <a:ext cx="9769981" cy="9769981"/>
          </a:xfrm>
          <a:custGeom>
            <a:avLst/>
            <a:gdLst/>
            <a:ahLst/>
            <a:cxnLst/>
            <a:rect l="l" t="t" r="r" b="b"/>
            <a:pathLst>
              <a:path w="9769981" h="9769981">
                <a:moveTo>
                  <a:pt x="0" y="0"/>
                </a:moveTo>
                <a:lnTo>
                  <a:pt x="9769981" y="0"/>
                </a:lnTo>
                <a:lnTo>
                  <a:pt x="9769981" y="9769981"/>
                </a:lnTo>
                <a:lnTo>
                  <a:pt x="0" y="9769981"/>
                </a:lnTo>
                <a:lnTo>
                  <a:pt x="0" y="0"/>
                </a:lnTo>
                <a:close/>
              </a:path>
            </a:pathLst>
          </a:custGeom>
          <a:blipFill>
            <a:blip r:embed="rId6">
              <a:extLst>
                <a:ext uri="{96DAC541-7B7A-43D3-8B79-37D633B846F1}">
                  <asvg:svgBlip xmlns:asvg="http://schemas.microsoft.com/office/drawing/2016/SVG/main" r:embed="rId7"/>
                </a:ext>
              </a:extLst>
            </a:blip>
            <a:stretch>
              <a:fillRect t="-974" b="-974"/>
            </a:stretch>
          </a:blipFill>
        </p:spPr>
        <p:txBody>
          <a:bodyPr/>
          <a:lstStyle/>
          <a:p>
            <a:endParaRPr lang="en-US"/>
          </a:p>
        </p:txBody>
      </p:sp>
      <p:sp>
        <p:nvSpPr>
          <p:cNvPr id="5" name="Freeform 5"/>
          <p:cNvSpPr/>
          <p:nvPr/>
        </p:nvSpPr>
        <p:spPr>
          <a:xfrm>
            <a:off x="5626462" y="6678712"/>
            <a:ext cx="1802929" cy="1480655"/>
          </a:xfrm>
          <a:custGeom>
            <a:avLst/>
            <a:gdLst/>
            <a:ahLst/>
            <a:cxnLst/>
            <a:rect l="l" t="t" r="r" b="b"/>
            <a:pathLst>
              <a:path w="1802929" h="1480655">
                <a:moveTo>
                  <a:pt x="0" y="0"/>
                </a:moveTo>
                <a:lnTo>
                  <a:pt x="1802929" y="0"/>
                </a:lnTo>
                <a:lnTo>
                  <a:pt x="1802929" y="1480655"/>
                </a:lnTo>
                <a:lnTo>
                  <a:pt x="0" y="1480655"/>
                </a:lnTo>
                <a:lnTo>
                  <a:pt x="0" y="0"/>
                </a:lnTo>
                <a:close/>
              </a:path>
            </a:pathLst>
          </a:custGeom>
          <a:blipFill>
            <a:blip r:embed="rId8">
              <a:extLst>
                <a:ext uri="{96DAC541-7B7A-43D3-8B79-37D633B846F1}">
                  <asvg:svgBlip xmlns:asvg="http://schemas.microsoft.com/office/drawing/2016/SVG/main" r:embed="rId9"/>
                </a:ext>
              </a:extLst>
            </a:blip>
            <a:stretch>
              <a:fillRect l="-12" r="-12"/>
            </a:stretch>
          </a:blipFill>
        </p:spPr>
        <p:txBody>
          <a:bodyPr/>
          <a:lstStyle/>
          <a:p>
            <a:endParaRPr lang="en-US"/>
          </a:p>
        </p:txBody>
      </p:sp>
      <p:sp>
        <p:nvSpPr>
          <p:cNvPr id="6" name="Freeform 6"/>
          <p:cNvSpPr/>
          <p:nvPr/>
        </p:nvSpPr>
        <p:spPr>
          <a:xfrm>
            <a:off x="4832616" y="3572929"/>
            <a:ext cx="1872001" cy="1696501"/>
          </a:xfrm>
          <a:custGeom>
            <a:avLst/>
            <a:gdLst/>
            <a:ahLst/>
            <a:cxnLst/>
            <a:rect l="l" t="t" r="r" b="b"/>
            <a:pathLst>
              <a:path w="1872001" h="1696501">
                <a:moveTo>
                  <a:pt x="0" y="0"/>
                </a:moveTo>
                <a:lnTo>
                  <a:pt x="1872001" y="0"/>
                </a:lnTo>
                <a:lnTo>
                  <a:pt x="1872001" y="1696501"/>
                </a:lnTo>
                <a:lnTo>
                  <a:pt x="0" y="1696501"/>
                </a:lnTo>
                <a:lnTo>
                  <a:pt x="0" y="0"/>
                </a:lnTo>
                <a:close/>
              </a:path>
            </a:pathLst>
          </a:custGeom>
          <a:blipFill>
            <a:blip r:embed="rId10">
              <a:extLst>
                <a:ext uri="{96DAC541-7B7A-43D3-8B79-37D633B846F1}">
                  <asvg:svgBlip xmlns:asvg="http://schemas.microsoft.com/office/drawing/2016/SVG/main" r:embed="rId11"/>
                </a:ext>
              </a:extLst>
            </a:blip>
            <a:stretch>
              <a:fillRect t="-131" b="-131"/>
            </a:stretch>
          </a:blipFill>
        </p:spPr>
        <p:txBody>
          <a:bodyPr/>
          <a:lstStyle/>
          <a:p>
            <a:endParaRPr lang="en-US"/>
          </a:p>
        </p:txBody>
      </p:sp>
      <p:sp>
        <p:nvSpPr>
          <p:cNvPr id="7" name="Freeform 7"/>
          <p:cNvSpPr/>
          <p:nvPr/>
        </p:nvSpPr>
        <p:spPr>
          <a:xfrm>
            <a:off x="179835" y="134271"/>
            <a:ext cx="5076086" cy="1647783"/>
          </a:xfrm>
          <a:custGeom>
            <a:avLst/>
            <a:gdLst/>
            <a:ahLst/>
            <a:cxnLst/>
            <a:rect l="l" t="t" r="r" b="b"/>
            <a:pathLst>
              <a:path w="5076086" h="1647783">
                <a:moveTo>
                  <a:pt x="0" y="0"/>
                </a:moveTo>
                <a:lnTo>
                  <a:pt x="5076086" y="0"/>
                </a:lnTo>
                <a:lnTo>
                  <a:pt x="5076086" y="1647783"/>
                </a:lnTo>
                <a:lnTo>
                  <a:pt x="0" y="16477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418262" y="4460802"/>
            <a:ext cx="2299617" cy="1257603"/>
          </a:xfrm>
          <a:custGeom>
            <a:avLst/>
            <a:gdLst/>
            <a:ahLst/>
            <a:cxnLst/>
            <a:rect l="l" t="t" r="r" b="b"/>
            <a:pathLst>
              <a:path w="2299617" h="1257603">
                <a:moveTo>
                  <a:pt x="0" y="0"/>
                </a:moveTo>
                <a:lnTo>
                  <a:pt x="2299617" y="0"/>
                </a:lnTo>
                <a:lnTo>
                  <a:pt x="2299617" y="1257602"/>
                </a:lnTo>
                <a:lnTo>
                  <a:pt x="0" y="125760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14739938" y="3125340"/>
            <a:ext cx="3440896" cy="1424206"/>
          </a:xfrm>
          <a:custGeom>
            <a:avLst/>
            <a:gdLst/>
            <a:ahLst/>
            <a:cxnLst/>
            <a:rect l="l" t="t" r="r" b="b"/>
            <a:pathLst>
              <a:path w="3440896" h="1424206">
                <a:moveTo>
                  <a:pt x="0" y="0"/>
                </a:moveTo>
                <a:lnTo>
                  <a:pt x="3440896" y="0"/>
                </a:lnTo>
                <a:lnTo>
                  <a:pt x="3440896" y="1424206"/>
                </a:lnTo>
                <a:lnTo>
                  <a:pt x="0" y="142420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2099825" y="8572457"/>
            <a:ext cx="2310208" cy="1263395"/>
          </a:xfrm>
          <a:custGeom>
            <a:avLst/>
            <a:gdLst/>
            <a:ahLst/>
            <a:cxnLst/>
            <a:rect l="l" t="t" r="r" b="b"/>
            <a:pathLst>
              <a:path w="2310208" h="1263395">
                <a:moveTo>
                  <a:pt x="0" y="0"/>
                </a:moveTo>
                <a:lnTo>
                  <a:pt x="2310208" y="0"/>
                </a:lnTo>
                <a:lnTo>
                  <a:pt x="2310208" y="1263395"/>
                </a:lnTo>
                <a:lnTo>
                  <a:pt x="0" y="126339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a:off x="12995022" y="8649155"/>
            <a:ext cx="4017015" cy="1482023"/>
          </a:xfrm>
          <a:custGeom>
            <a:avLst/>
            <a:gdLst/>
            <a:ahLst/>
            <a:cxnLst/>
            <a:rect l="l" t="t" r="r" b="b"/>
            <a:pathLst>
              <a:path w="4017015" h="1482023">
                <a:moveTo>
                  <a:pt x="0" y="0"/>
                </a:moveTo>
                <a:lnTo>
                  <a:pt x="4017015" y="0"/>
                </a:lnTo>
                <a:lnTo>
                  <a:pt x="4017015" y="1482023"/>
                </a:lnTo>
                <a:lnTo>
                  <a:pt x="0" y="148202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nvGrpSpPr>
          <p:cNvPr id="12" name="Group 12"/>
          <p:cNvGrpSpPr/>
          <p:nvPr/>
        </p:nvGrpSpPr>
        <p:grpSpPr>
          <a:xfrm>
            <a:off x="2698828" y="5124450"/>
            <a:ext cx="1579231" cy="38100"/>
            <a:chOff x="0" y="0"/>
            <a:chExt cx="2105641" cy="50800"/>
          </a:xfrm>
        </p:grpSpPr>
        <p:sp>
          <p:nvSpPr>
            <p:cNvPr id="13" name="Freeform 13"/>
            <p:cNvSpPr/>
            <p:nvPr/>
          </p:nvSpPr>
          <p:spPr>
            <a:xfrm>
              <a:off x="25400" y="0"/>
              <a:ext cx="2054860" cy="50800"/>
            </a:xfrm>
            <a:custGeom>
              <a:avLst/>
              <a:gdLst/>
              <a:ahLst/>
              <a:cxnLst/>
              <a:rect l="l" t="t" r="r" b="b"/>
              <a:pathLst>
                <a:path w="2054860" h="50800">
                  <a:moveTo>
                    <a:pt x="2054860" y="50800"/>
                  </a:moveTo>
                  <a:lnTo>
                    <a:pt x="0" y="50800"/>
                  </a:lnTo>
                  <a:lnTo>
                    <a:pt x="0" y="0"/>
                  </a:lnTo>
                  <a:lnTo>
                    <a:pt x="2054860" y="0"/>
                  </a:lnTo>
                  <a:close/>
                </a:path>
              </a:pathLst>
            </a:custGeom>
            <a:solidFill>
              <a:srgbClr val="FFFFFF"/>
            </a:solidFill>
          </p:spPr>
          <p:txBody>
            <a:bodyPr/>
            <a:lstStyle/>
            <a:p>
              <a:endParaRPr lang="en-US"/>
            </a:p>
          </p:txBody>
        </p:sp>
      </p:grpSp>
      <p:grpSp>
        <p:nvGrpSpPr>
          <p:cNvPr id="14" name="Group 14"/>
          <p:cNvGrpSpPr/>
          <p:nvPr/>
        </p:nvGrpSpPr>
        <p:grpSpPr>
          <a:xfrm>
            <a:off x="5236872" y="1009650"/>
            <a:ext cx="1310104" cy="38100"/>
            <a:chOff x="0" y="0"/>
            <a:chExt cx="1746805" cy="50800"/>
          </a:xfrm>
        </p:grpSpPr>
        <p:sp>
          <p:nvSpPr>
            <p:cNvPr id="15" name="Freeform 15"/>
            <p:cNvSpPr/>
            <p:nvPr/>
          </p:nvSpPr>
          <p:spPr>
            <a:xfrm>
              <a:off x="25400" y="0"/>
              <a:ext cx="1695958" cy="50800"/>
            </a:xfrm>
            <a:custGeom>
              <a:avLst/>
              <a:gdLst/>
              <a:ahLst/>
              <a:cxnLst/>
              <a:rect l="l" t="t" r="r" b="b"/>
              <a:pathLst>
                <a:path w="1695958" h="50800">
                  <a:moveTo>
                    <a:pt x="0" y="0"/>
                  </a:moveTo>
                  <a:lnTo>
                    <a:pt x="1695958" y="0"/>
                  </a:lnTo>
                  <a:lnTo>
                    <a:pt x="1695958" y="50800"/>
                  </a:lnTo>
                  <a:lnTo>
                    <a:pt x="0" y="50800"/>
                  </a:lnTo>
                  <a:close/>
                </a:path>
              </a:pathLst>
            </a:custGeom>
            <a:solidFill>
              <a:srgbClr val="FFFFFF"/>
            </a:solidFill>
          </p:spPr>
          <p:txBody>
            <a:bodyPr/>
            <a:lstStyle/>
            <a:p>
              <a:endParaRPr lang="en-US"/>
            </a:p>
          </p:txBody>
        </p:sp>
      </p:grpSp>
      <p:grpSp>
        <p:nvGrpSpPr>
          <p:cNvPr id="16" name="Group 16"/>
          <p:cNvGrpSpPr/>
          <p:nvPr/>
        </p:nvGrpSpPr>
        <p:grpSpPr>
          <a:xfrm>
            <a:off x="4390983" y="8752180"/>
            <a:ext cx="1396684" cy="525170"/>
            <a:chOff x="0" y="0"/>
            <a:chExt cx="1862245" cy="700227"/>
          </a:xfrm>
        </p:grpSpPr>
        <p:sp>
          <p:nvSpPr>
            <p:cNvPr id="17" name="Freeform 17"/>
            <p:cNvSpPr/>
            <p:nvPr/>
          </p:nvSpPr>
          <p:spPr>
            <a:xfrm>
              <a:off x="16891" y="1524"/>
              <a:ext cx="1828546" cy="697230"/>
            </a:xfrm>
            <a:custGeom>
              <a:avLst/>
              <a:gdLst/>
              <a:ahLst/>
              <a:cxnLst/>
              <a:rect l="l" t="t" r="r" b="b"/>
              <a:pathLst>
                <a:path w="1828546" h="697230">
                  <a:moveTo>
                    <a:pt x="0" y="649351"/>
                  </a:moveTo>
                  <a:lnTo>
                    <a:pt x="1811401" y="0"/>
                  </a:lnTo>
                  <a:lnTo>
                    <a:pt x="1828546" y="47879"/>
                  </a:lnTo>
                  <a:lnTo>
                    <a:pt x="17018" y="697230"/>
                  </a:lnTo>
                  <a:close/>
                </a:path>
              </a:pathLst>
            </a:custGeom>
            <a:solidFill>
              <a:srgbClr val="FFFFFF"/>
            </a:solidFill>
          </p:spPr>
          <p:txBody>
            <a:bodyPr/>
            <a:lstStyle/>
            <a:p>
              <a:endParaRPr lang="en-US"/>
            </a:p>
          </p:txBody>
        </p:sp>
      </p:grpSp>
      <p:grpSp>
        <p:nvGrpSpPr>
          <p:cNvPr id="18" name="Group 18"/>
          <p:cNvGrpSpPr/>
          <p:nvPr/>
        </p:nvGrpSpPr>
        <p:grpSpPr>
          <a:xfrm>
            <a:off x="10152944" y="9512617"/>
            <a:ext cx="2826238" cy="534923"/>
            <a:chOff x="0" y="0"/>
            <a:chExt cx="3768317" cy="713231"/>
          </a:xfrm>
        </p:grpSpPr>
        <p:sp>
          <p:nvSpPr>
            <p:cNvPr id="19" name="Freeform 19"/>
            <p:cNvSpPr/>
            <p:nvPr/>
          </p:nvSpPr>
          <p:spPr>
            <a:xfrm>
              <a:off x="20955" y="381"/>
              <a:ext cx="3726434" cy="712470"/>
            </a:xfrm>
            <a:custGeom>
              <a:avLst/>
              <a:gdLst/>
              <a:ahLst/>
              <a:cxnLst/>
              <a:rect l="l" t="t" r="r" b="b"/>
              <a:pathLst>
                <a:path w="3726434" h="712470">
                  <a:moveTo>
                    <a:pt x="3726434" y="50038"/>
                  </a:moveTo>
                  <a:lnTo>
                    <a:pt x="8890" y="712470"/>
                  </a:lnTo>
                  <a:lnTo>
                    <a:pt x="0" y="662432"/>
                  </a:lnTo>
                  <a:lnTo>
                    <a:pt x="3717544" y="0"/>
                  </a:lnTo>
                  <a:close/>
                </a:path>
              </a:pathLst>
            </a:custGeom>
            <a:solidFill>
              <a:srgbClr val="FFFFFF"/>
            </a:solidFill>
          </p:spPr>
          <p:txBody>
            <a:bodyPr/>
            <a:lstStyle/>
            <a:p>
              <a:endParaRPr lang="en-US"/>
            </a:p>
          </p:txBody>
        </p:sp>
      </p:grpSp>
      <p:grpSp>
        <p:nvGrpSpPr>
          <p:cNvPr id="20" name="Group 20"/>
          <p:cNvGrpSpPr/>
          <p:nvPr/>
        </p:nvGrpSpPr>
        <p:grpSpPr>
          <a:xfrm>
            <a:off x="14111921" y="3879430"/>
            <a:ext cx="647067" cy="389687"/>
            <a:chOff x="0" y="0"/>
            <a:chExt cx="862756" cy="519583"/>
          </a:xfrm>
        </p:grpSpPr>
        <p:sp>
          <p:nvSpPr>
            <p:cNvPr id="21" name="Freeform 21"/>
            <p:cNvSpPr/>
            <p:nvPr/>
          </p:nvSpPr>
          <p:spPr>
            <a:xfrm>
              <a:off x="12700" y="3429"/>
              <a:ext cx="837311" cy="512699"/>
            </a:xfrm>
            <a:custGeom>
              <a:avLst/>
              <a:gdLst/>
              <a:ahLst/>
              <a:cxnLst/>
              <a:rect l="l" t="t" r="r" b="b"/>
              <a:pathLst>
                <a:path w="837311" h="512699">
                  <a:moveTo>
                    <a:pt x="837311" y="43942"/>
                  </a:moveTo>
                  <a:lnTo>
                    <a:pt x="25400" y="512699"/>
                  </a:lnTo>
                  <a:lnTo>
                    <a:pt x="0" y="468757"/>
                  </a:lnTo>
                  <a:lnTo>
                    <a:pt x="811911" y="0"/>
                  </a:lnTo>
                  <a:close/>
                </a:path>
              </a:pathLst>
            </a:custGeom>
            <a:solidFill>
              <a:srgbClr val="FFFFFF"/>
            </a:solidFill>
          </p:spPr>
          <p:txBody>
            <a:bodyPr/>
            <a:lstStyle/>
            <a:p>
              <a:endParaRPr lang="en-US"/>
            </a:p>
          </p:txBody>
        </p:sp>
      </p:grpSp>
      <p:grpSp>
        <p:nvGrpSpPr>
          <p:cNvPr id="22" name="Group 22"/>
          <p:cNvGrpSpPr/>
          <p:nvPr/>
        </p:nvGrpSpPr>
        <p:grpSpPr>
          <a:xfrm>
            <a:off x="10626812" y="406965"/>
            <a:ext cx="2322409" cy="413845"/>
            <a:chOff x="0" y="0"/>
            <a:chExt cx="3096545" cy="551793"/>
          </a:xfrm>
        </p:grpSpPr>
        <p:sp>
          <p:nvSpPr>
            <p:cNvPr id="23" name="Freeform 23"/>
            <p:cNvSpPr/>
            <p:nvPr/>
          </p:nvSpPr>
          <p:spPr>
            <a:xfrm>
              <a:off x="21336" y="381"/>
              <a:ext cx="3053969" cy="551053"/>
            </a:xfrm>
            <a:custGeom>
              <a:avLst/>
              <a:gdLst/>
              <a:ahLst/>
              <a:cxnLst/>
              <a:rect l="l" t="t" r="r" b="b"/>
              <a:pathLst>
                <a:path w="3053969" h="551053">
                  <a:moveTo>
                    <a:pt x="3045714" y="551053"/>
                  </a:moveTo>
                  <a:lnTo>
                    <a:pt x="0" y="50038"/>
                  </a:lnTo>
                  <a:lnTo>
                    <a:pt x="8128" y="0"/>
                  </a:lnTo>
                  <a:lnTo>
                    <a:pt x="3053969" y="500888"/>
                  </a:lnTo>
                  <a:close/>
                </a:path>
              </a:pathLst>
            </a:custGeom>
            <a:solidFill>
              <a:srgbClr val="FFFFFF"/>
            </a:solidFill>
          </p:spPr>
          <p:txBody>
            <a:bodyPr/>
            <a:lstStyle/>
            <a:p>
              <a:endParaRPr lang="en-US"/>
            </a:p>
          </p:txBody>
        </p:sp>
      </p:grpSp>
      <p:grpSp>
        <p:nvGrpSpPr>
          <p:cNvPr id="24" name="Group 24"/>
          <p:cNvGrpSpPr/>
          <p:nvPr/>
        </p:nvGrpSpPr>
        <p:grpSpPr>
          <a:xfrm>
            <a:off x="13417952" y="7001170"/>
            <a:ext cx="1274223" cy="660257"/>
            <a:chOff x="0" y="0"/>
            <a:chExt cx="1698964" cy="880343"/>
          </a:xfrm>
        </p:grpSpPr>
        <p:sp>
          <p:nvSpPr>
            <p:cNvPr id="25" name="Freeform 25"/>
            <p:cNvSpPr/>
            <p:nvPr/>
          </p:nvSpPr>
          <p:spPr>
            <a:xfrm>
              <a:off x="13970" y="2667"/>
              <a:ext cx="1671066" cy="874903"/>
            </a:xfrm>
            <a:custGeom>
              <a:avLst/>
              <a:gdLst/>
              <a:ahLst/>
              <a:cxnLst/>
              <a:rect l="l" t="t" r="r" b="b"/>
              <a:pathLst>
                <a:path w="1671066" h="874903">
                  <a:moveTo>
                    <a:pt x="1671066" y="45466"/>
                  </a:moveTo>
                  <a:lnTo>
                    <a:pt x="22860" y="874903"/>
                  </a:lnTo>
                  <a:lnTo>
                    <a:pt x="0" y="829564"/>
                  </a:lnTo>
                  <a:lnTo>
                    <a:pt x="1648206" y="0"/>
                  </a:lnTo>
                  <a:close/>
                </a:path>
              </a:pathLst>
            </a:custGeom>
            <a:solidFill>
              <a:srgbClr val="FFFFFF"/>
            </a:solidFill>
          </p:spPr>
          <p:txBody>
            <a:bodyPr/>
            <a:lstStyle/>
            <a:p>
              <a:endParaRPr lang="en-US"/>
            </a:p>
          </p:txBody>
        </p:sp>
      </p:grpSp>
      <p:sp>
        <p:nvSpPr>
          <p:cNvPr id="26" name="Freeform 26"/>
          <p:cNvSpPr/>
          <p:nvPr/>
        </p:nvSpPr>
        <p:spPr>
          <a:xfrm>
            <a:off x="14673125" y="6218171"/>
            <a:ext cx="3058306" cy="1482023"/>
          </a:xfrm>
          <a:custGeom>
            <a:avLst/>
            <a:gdLst/>
            <a:ahLst/>
            <a:cxnLst/>
            <a:rect l="l" t="t" r="r" b="b"/>
            <a:pathLst>
              <a:path w="3058306" h="1482023">
                <a:moveTo>
                  <a:pt x="0" y="0"/>
                </a:moveTo>
                <a:lnTo>
                  <a:pt x="3058306" y="0"/>
                </a:lnTo>
                <a:lnTo>
                  <a:pt x="3058306" y="1482023"/>
                </a:lnTo>
                <a:lnTo>
                  <a:pt x="0" y="1482023"/>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27" name="Freeform 27"/>
          <p:cNvSpPr/>
          <p:nvPr/>
        </p:nvSpPr>
        <p:spPr>
          <a:xfrm>
            <a:off x="6894834" y="1302068"/>
            <a:ext cx="1603571" cy="1595553"/>
          </a:xfrm>
          <a:custGeom>
            <a:avLst/>
            <a:gdLst/>
            <a:ahLst/>
            <a:cxnLst/>
            <a:rect l="l" t="t" r="r" b="b"/>
            <a:pathLst>
              <a:path w="1603571" h="1595553">
                <a:moveTo>
                  <a:pt x="0" y="0"/>
                </a:moveTo>
                <a:lnTo>
                  <a:pt x="1603571" y="0"/>
                </a:lnTo>
                <a:lnTo>
                  <a:pt x="1603571" y="1595553"/>
                </a:lnTo>
                <a:lnTo>
                  <a:pt x="0" y="1595553"/>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28" name="Freeform 28"/>
          <p:cNvSpPr/>
          <p:nvPr/>
        </p:nvSpPr>
        <p:spPr>
          <a:xfrm>
            <a:off x="8390439" y="7472204"/>
            <a:ext cx="1805146" cy="1805146"/>
          </a:xfrm>
          <a:custGeom>
            <a:avLst/>
            <a:gdLst/>
            <a:ahLst/>
            <a:cxnLst/>
            <a:rect l="l" t="t" r="r" b="b"/>
            <a:pathLst>
              <a:path w="1805146" h="1805146">
                <a:moveTo>
                  <a:pt x="0" y="0"/>
                </a:moveTo>
                <a:lnTo>
                  <a:pt x="1805147" y="0"/>
                </a:lnTo>
                <a:lnTo>
                  <a:pt x="1805147" y="1805146"/>
                </a:lnTo>
                <a:lnTo>
                  <a:pt x="0" y="1805146"/>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sp>
        <p:nvSpPr>
          <p:cNvPr id="29" name="Freeform 29"/>
          <p:cNvSpPr/>
          <p:nvPr/>
        </p:nvSpPr>
        <p:spPr>
          <a:xfrm>
            <a:off x="11269954" y="6373319"/>
            <a:ext cx="1786048" cy="1786048"/>
          </a:xfrm>
          <a:custGeom>
            <a:avLst/>
            <a:gdLst/>
            <a:ahLst/>
            <a:cxnLst/>
            <a:rect l="l" t="t" r="r" b="b"/>
            <a:pathLst>
              <a:path w="1786048" h="1786048">
                <a:moveTo>
                  <a:pt x="0" y="0"/>
                </a:moveTo>
                <a:lnTo>
                  <a:pt x="1786048" y="0"/>
                </a:lnTo>
                <a:lnTo>
                  <a:pt x="1786048" y="1786048"/>
                </a:lnTo>
                <a:lnTo>
                  <a:pt x="0" y="1786048"/>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US"/>
          </a:p>
        </p:txBody>
      </p:sp>
      <p:sp>
        <p:nvSpPr>
          <p:cNvPr id="30" name="Freeform 30"/>
          <p:cNvSpPr/>
          <p:nvPr/>
        </p:nvSpPr>
        <p:spPr>
          <a:xfrm>
            <a:off x="11814373" y="3501958"/>
            <a:ext cx="1603579" cy="1767472"/>
          </a:xfrm>
          <a:custGeom>
            <a:avLst/>
            <a:gdLst/>
            <a:ahLst/>
            <a:cxnLst/>
            <a:rect l="l" t="t" r="r" b="b"/>
            <a:pathLst>
              <a:path w="1603579" h="1767472">
                <a:moveTo>
                  <a:pt x="0" y="0"/>
                </a:moveTo>
                <a:lnTo>
                  <a:pt x="1603579" y="0"/>
                </a:lnTo>
                <a:lnTo>
                  <a:pt x="1603579" y="1767472"/>
                </a:lnTo>
                <a:lnTo>
                  <a:pt x="0" y="1767472"/>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US"/>
          </a:p>
        </p:txBody>
      </p:sp>
      <p:sp>
        <p:nvSpPr>
          <p:cNvPr id="31" name="Freeform 31"/>
          <p:cNvSpPr/>
          <p:nvPr/>
        </p:nvSpPr>
        <p:spPr>
          <a:xfrm>
            <a:off x="12761382" y="108707"/>
            <a:ext cx="3440896" cy="1424206"/>
          </a:xfrm>
          <a:custGeom>
            <a:avLst/>
            <a:gdLst/>
            <a:ahLst/>
            <a:cxnLst/>
            <a:rect l="l" t="t" r="r" b="b"/>
            <a:pathLst>
              <a:path w="3440896" h="1424206">
                <a:moveTo>
                  <a:pt x="0" y="0"/>
                </a:moveTo>
                <a:lnTo>
                  <a:pt x="3440896" y="0"/>
                </a:lnTo>
                <a:lnTo>
                  <a:pt x="3440896" y="1424206"/>
                </a:lnTo>
                <a:lnTo>
                  <a:pt x="0" y="142420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2" name="Freeform 32"/>
          <p:cNvSpPr/>
          <p:nvPr/>
        </p:nvSpPr>
        <p:spPr>
          <a:xfrm>
            <a:off x="9883282" y="1160622"/>
            <a:ext cx="1487059" cy="1487059"/>
          </a:xfrm>
          <a:custGeom>
            <a:avLst/>
            <a:gdLst/>
            <a:ahLst/>
            <a:cxnLst/>
            <a:rect l="l" t="t" r="r" b="b"/>
            <a:pathLst>
              <a:path w="1487059" h="1487059">
                <a:moveTo>
                  <a:pt x="0" y="0"/>
                </a:moveTo>
                <a:lnTo>
                  <a:pt x="1487060" y="0"/>
                </a:lnTo>
                <a:lnTo>
                  <a:pt x="1487060" y="1487060"/>
                </a:lnTo>
                <a:lnTo>
                  <a:pt x="0" y="1487060"/>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US"/>
          </a:p>
        </p:txBody>
      </p:sp>
      <p:sp>
        <p:nvSpPr>
          <p:cNvPr id="33" name="TextBox 33"/>
          <p:cNvSpPr txBox="1"/>
          <p:nvPr/>
        </p:nvSpPr>
        <p:spPr>
          <a:xfrm>
            <a:off x="724550" y="709121"/>
            <a:ext cx="4259458" cy="680085"/>
          </a:xfrm>
          <a:prstGeom prst="rect">
            <a:avLst/>
          </a:prstGeom>
        </p:spPr>
        <p:txBody>
          <a:bodyPr lIns="0" tIns="0" rIns="0" bIns="0" rtlCol="0" anchor="t">
            <a:spAutoFit/>
          </a:bodyPr>
          <a:lstStyle/>
          <a:p>
            <a:pPr algn="l">
              <a:lnSpc>
                <a:spcPts val="5040"/>
              </a:lnSpc>
            </a:pPr>
            <a:r>
              <a:rPr lang="en-US" sz="3600" dirty="0">
                <a:solidFill>
                  <a:srgbClr val="005396"/>
                </a:solidFill>
                <a:latin typeface="Roboto Bold"/>
                <a:ea typeface="Roboto Bold"/>
                <a:cs typeface="Roboto Bold"/>
                <a:sym typeface="Roboto Bold"/>
              </a:rPr>
              <a:t>Check create trip</a:t>
            </a:r>
          </a:p>
        </p:txBody>
      </p:sp>
      <p:sp>
        <p:nvSpPr>
          <p:cNvPr id="34" name="TextBox 34"/>
          <p:cNvSpPr txBox="1"/>
          <p:nvPr/>
        </p:nvSpPr>
        <p:spPr>
          <a:xfrm>
            <a:off x="789772" y="4851918"/>
            <a:ext cx="1556596" cy="680085"/>
          </a:xfrm>
          <a:prstGeom prst="rect">
            <a:avLst/>
          </a:prstGeom>
        </p:spPr>
        <p:txBody>
          <a:bodyPr lIns="0" tIns="0" rIns="0" bIns="0" rtlCol="0" anchor="t">
            <a:spAutoFit/>
          </a:bodyPr>
          <a:lstStyle/>
          <a:p>
            <a:pPr algn="l">
              <a:lnSpc>
                <a:spcPts val="5040"/>
              </a:lnSpc>
            </a:pPr>
            <a:r>
              <a:rPr lang="en-US" sz="3600" dirty="0">
                <a:solidFill>
                  <a:srgbClr val="005396"/>
                </a:solidFill>
                <a:latin typeface="Roboto Bold"/>
                <a:ea typeface="Roboto Bold"/>
                <a:cs typeface="Roboto Bold"/>
                <a:sym typeface="Roboto Bold"/>
              </a:rPr>
              <a:t>Sign up</a:t>
            </a:r>
          </a:p>
        </p:txBody>
      </p:sp>
      <p:sp>
        <p:nvSpPr>
          <p:cNvPr id="35" name="TextBox 35"/>
          <p:cNvSpPr txBox="1"/>
          <p:nvPr/>
        </p:nvSpPr>
        <p:spPr>
          <a:xfrm>
            <a:off x="15509563" y="3590380"/>
            <a:ext cx="2944620" cy="680085"/>
          </a:xfrm>
          <a:prstGeom prst="rect">
            <a:avLst/>
          </a:prstGeom>
        </p:spPr>
        <p:txBody>
          <a:bodyPr lIns="0" tIns="0" rIns="0" bIns="0" rtlCol="0" anchor="t">
            <a:spAutoFit/>
          </a:bodyPr>
          <a:lstStyle/>
          <a:p>
            <a:pPr algn="l">
              <a:lnSpc>
                <a:spcPts val="5040"/>
              </a:lnSpc>
            </a:pPr>
            <a:r>
              <a:rPr lang="en-US" sz="3600" dirty="0">
                <a:solidFill>
                  <a:srgbClr val="005396"/>
                </a:solidFill>
                <a:latin typeface="Roboto Bold"/>
                <a:ea typeface="Roboto Bold"/>
                <a:cs typeface="Roboto Bold"/>
                <a:sym typeface="Roboto Bold"/>
              </a:rPr>
              <a:t>View trip</a:t>
            </a:r>
          </a:p>
        </p:txBody>
      </p:sp>
      <p:sp>
        <p:nvSpPr>
          <p:cNvPr id="36" name="TextBox 36"/>
          <p:cNvSpPr txBox="1"/>
          <p:nvPr/>
        </p:nvSpPr>
        <p:spPr>
          <a:xfrm>
            <a:off x="2595921" y="8897794"/>
            <a:ext cx="1454006" cy="680085"/>
          </a:xfrm>
          <a:prstGeom prst="rect">
            <a:avLst/>
          </a:prstGeom>
        </p:spPr>
        <p:txBody>
          <a:bodyPr lIns="0" tIns="0" rIns="0" bIns="0" rtlCol="0" anchor="t">
            <a:spAutoFit/>
          </a:bodyPr>
          <a:lstStyle/>
          <a:p>
            <a:pPr algn="l">
              <a:lnSpc>
                <a:spcPts val="5040"/>
              </a:lnSpc>
            </a:pPr>
            <a:r>
              <a:rPr lang="en-US" sz="3600" dirty="0">
                <a:solidFill>
                  <a:srgbClr val="005396"/>
                </a:solidFill>
                <a:latin typeface="Roboto Bold"/>
                <a:ea typeface="Roboto Bold"/>
                <a:cs typeface="Roboto Bold"/>
                <a:sym typeface="Roboto Bold"/>
              </a:rPr>
              <a:t>Log in</a:t>
            </a:r>
          </a:p>
        </p:txBody>
      </p:sp>
      <p:sp>
        <p:nvSpPr>
          <p:cNvPr id="37" name="TextBox 37"/>
          <p:cNvSpPr txBox="1"/>
          <p:nvPr/>
        </p:nvSpPr>
        <p:spPr>
          <a:xfrm>
            <a:off x="13685771" y="9204154"/>
            <a:ext cx="3142356" cy="680085"/>
          </a:xfrm>
          <a:prstGeom prst="rect">
            <a:avLst/>
          </a:prstGeom>
        </p:spPr>
        <p:txBody>
          <a:bodyPr lIns="0" tIns="0" rIns="0" bIns="0" rtlCol="0" anchor="t">
            <a:spAutoFit/>
          </a:bodyPr>
          <a:lstStyle/>
          <a:p>
            <a:pPr algn="l">
              <a:lnSpc>
                <a:spcPts val="5040"/>
              </a:lnSpc>
            </a:pPr>
            <a:r>
              <a:rPr lang="en-US" sz="3600" dirty="0">
                <a:solidFill>
                  <a:srgbClr val="005396"/>
                </a:solidFill>
                <a:latin typeface="Roboto Bold"/>
                <a:ea typeface="Roboto Bold"/>
                <a:cs typeface="Roboto Bold"/>
                <a:sym typeface="Roboto Bold"/>
              </a:rPr>
              <a:t>Search place</a:t>
            </a:r>
          </a:p>
        </p:txBody>
      </p:sp>
      <p:sp>
        <p:nvSpPr>
          <p:cNvPr id="38" name="TextBox 38"/>
          <p:cNvSpPr txBox="1"/>
          <p:nvPr/>
        </p:nvSpPr>
        <p:spPr>
          <a:xfrm>
            <a:off x="15129398" y="6732782"/>
            <a:ext cx="2392394" cy="672517"/>
          </a:xfrm>
          <a:prstGeom prst="rect">
            <a:avLst/>
          </a:prstGeom>
        </p:spPr>
        <p:txBody>
          <a:bodyPr lIns="0" tIns="0" rIns="0" bIns="0" rtlCol="0" anchor="t">
            <a:spAutoFit/>
          </a:bodyPr>
          <a:lstStyle/>
          <a:p>
            <a:pPr algn="l">
              <a:lnSpc>
                <a:spcPts val="5040"/>
              </a:lnSpc>
            </a:pPr>
            <a:r>
              <a:rPr lang="en-US" sz="3600" dirty="0">
                <a:solidFill>
                  <a:srgbClr val="005396"/>
                </a:solidFill>
                <a:latin typeface="Roboto Bold"/>
                <a:ea typeface="Roboto Bold"/>
                <a:cs typeface="Roboto Bold"/>
                <a:sym typeface="Roboto Bold"/>
              </a:rPr>
              <a:t>Add place</a:t>
            </a:r>
          </a:p>
        </p:txBody>
      </p:sp>
      <p:sp>
        <p:nvSpPr>
          <p:cNvPr id="39" name="TextBox 39"/>
          <p:cNvSpPr txBox="1"/>
          <p:nvPr/>
        </p:nvSpPr>
        <p:spPr>
          <a:xfrm>
            <a:off x="13405481" y="563602"/>
            <a:ext cx="2944620" cy="622935"/>
          </a:xfrm>
          <a:prstGeom prst="rect">
            <a:avLst/>
          </a:prstGeom>
        </p:spPr>
        <p:txBody>
          <a:bodyPr lIns="0" tIns="0" rIns="0" bIns="0" rtlCol="0" anchor="t">
            <a:spAutoFit/>
          </a:bodyPr>
          <a:lstStyle/>
          <a:p>
            <a:pPr algn="l">
              <a:lnSpc>
                <a:spcPts val="5040"/>
              </a:lnSpc>
            </a:pPr>
            <a:r>
              <a:rPr lang="en-US" sz="3600" dirty="0">
                <a:solidFill>
                  <a:srgbClr val="005396"/>
                </a:solidFill>
                <a:latin typeface="Roboto Bold"/>
                <a:ea typeface="Roboto Bold"/>
                <a:cs typeface="Roboto Bold"/>
                <a:sym typeface="Roboto Bold"/>
              </a:rPr>
              <a:t>Delete trip</a:t>
            </a:r>
          </a:p>
        </p:txBody>
      </p:sp>
      <p:sp>
        <p:nvSpPr>
          <p:cNvPr id="40" name="TextBox 40"/>
          <p:cNvSpPr txBox="1"/>
          <p:nvPr/>
        </p:nvSpPr>
        <p:spPr>
          <a:xfrm rot="16200000">
            <a:off x="7774579" y="3744660"/>
            <a:ext cx="2856143" cy="2881543"/>
          </a:xfrm>
          <a:prstGeom prst="rect">
            <a:avLst/>
          </a:prstGeom>
        </p:spPr>
        <p:txBody>
          <a:bodyPr lIns="0" tIns="0" rIns="0" bIns="0" rtlCol="0" anchor="t">
            <a:prstTxWarp prst="textCircle">
              <a:avLst>
                <a:gd name="adj" fmla="val 10800195"/>
              </a:avLst>
            </a:prstTxWarp>
            <a:spAutoFit/>
          </a:bodyPr>
          <a:lstStyle/>
          <a:p>
            <a:pPr algn="ctr">
              <a:lnSpc>
                <a:spcPts val="6189"/>
              </a:lnSpc>
            </a:pPr>
            <a:r>
              <a:rPr lang="en-US" sz="4420" dirty="0">
                <a:solidFill>
                  <a:srgbClr val="005396"/>
                </a:solidFill>
                <a:latin typeface="Hagrid Ultra-Bold"/>
                <a:ea typeface="Hagrid Ultra-Bold"/>
                <a:cs typeface="Hagrid Ultra-Bold"/>
                <a:sym typeface="Hagrid Ultra-Bold"/>
              </a:rPr>
              <a:t>T A R G E T   </a:t>
            </a:r>
            <a:r>
              <a:rPr lang="en-US" sz="4420" dirty="0" err="1">
                <a:solidFill>
                  <a:srgbClr val="005396"/>
                </a:solidFill>
                <a:latin typeface="Hagrid Ultra-Bold"/>
                <a:ea typeface="Hagrid Ultra-Bold"/>
                <a:cs typeface="Hagrid Ultra-Bold"/>
                <a:sym typeface="Hagrid Ultra-Bold"/>
              </a:rPr>
              <a:t>T</a:t>
            </a:r>
            <a:r>
              <a:rPr lang="en-US" sz="4420" dirty="0">
                <a:solidFill>
                  <a:srgbClr val="005396"/>
                </a:solidFill>
                <a:latin typeface="Hagrid Ultra-Bold"/>
                <a:ea typeface="Hagrid Ultra-Bold"/>
                <a:cs typeface="Hagrid Ultra-Bold"/>
                <a:sym typeface="Hagrid Ultra-Bold"/>
              </a:rPr>
              <a:t> E S T   I T E M 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48227" y="778011"/>
            <a:ext cx="12930027" cy="103203"/>
            <a:chOff x="0" y="0"/>
            <a:chExt cx="17240036" cy="137604"/>
          </a:xfrm>
        </p:grpSpPr>
        <p:sp>
          <p:nvSpPr>
            <p:cNvPr id="3" name="Freeform 3"/>
            <p:cNvSpPr/>
            <p:nvPr/>
          </p:nvSpPr>
          <p:spPr>
            <a:xfrm>
              <a:off x="33655" y="0"/>
              <a:ext cx="17189705" cy="154559"/>
            </a:xfrm>
            <a:custGeom>
              <a:avLst/>
              <a:gdLst/>
              <a:ahLst/>
              <a:cxnLst/>
              <a:rect l="l" t="t" r="r" b="b"/>
              <a:pathLst>
                <a:path w="17189705" h="154559">
                  <a:moveTo>
                    <a:pt x="0" y="86741"/>
                  </a:moveTo>
                  <a:lnTo>
                    <a:pt x="17189323" y="0"/>
                  </a:lnTo>
                  <a:lnTo>
                    <a:pt x="17189705" y="67691"/>
                  </a:lnTo>
                  <a:lnTo>
                    <a:pt x="381" y="154559"/>
                  </a:lnTo>
                  <a:close/>
                </a:path>
              </a:pathLst>
            </a:custGeom>
            <a:solidFill>
              <a:srgbClr val="005396"/>
            </a:solidFill>
          </p:spPr>
          <p:txBody>
            <a:bodyPr/>
            <a:lstStyle/>
            <a:p>
              <a:endParaRPr lang="en-US"/>
            </a:p>
          </p:txBody>
        </p:sp>
      </p:grpSp>
      <p:sp>
        <p:nvSpPr>
          <p:cNvPr id="5" name="TextBox 5"/>
          <p:cNvSpPr txBox="1"/>
          <p:nvPr/>
        </p:nvSpPr>
        <p:spPr>
          <a:xfrm>
            <a:off x="3269887" y="7739216"/>
            <a:ext cx="11719826" cy="1692771"/>
          </a:xfrm>
          <a:prstGeom prst="rect">
            <a:avLst/>
          </a:prstGeom>
        </p:spPr>
        <p:txBody>
          <a:bodyPr lIns="0" tIns="0" rIns="0" bIns="0" rtlCol="0" anchor="t">
            <a:spAutoFit/>
          </a:bodyPr>
          <a:lstStyle/>
          <a:p>
            <a:pPr marL="633412" lvl="2" indent="-211138" algn="l">
              <a:buFont typeface="Arial"/>
              <a:buChar char="⚬"/>
            </a:pPr>
            <a:r>
              <a:rPr lang="en-US" sz="2750" spc="254" dirty="0">
                <a:solidFill>
                  <a:srgbClr val="285598"/>
                </a:solidFill>
                <a:latin typeface="Roboto" panose="02000000000000000000" pitchFamily="2" charset="0"/>
                <a:ea typeface="Roboto" panose="02000000000000000000" pitchFamily="2" charset="0"/>
                <a:cs typeface="Roboto" panose="02000000000000000000" pitchFamily="2" charset="0"/>
                <a:sym typeface="Open Sans Bold"/>
              </a:rPr>
              <a:t> Number of features: 9</a:t>
            </a:r>
          </a:p>
          <a:p>
            <a:pPr marL="633412" lvl="2" indent="-211138" algn="l">
              <a:buFont typeface="Arial"/>
              <a:buChar char="⚬"/>
            </a:pPr>
            <a:r>
              <a:rPr lang="en-US" sz="2750" spc="254" dirty="0">
                <a:solidFill>
                  <a:srgbClr val="285598"/>
                </a:solidFill>
                <a:latin typeface="Roboto" panose="02000000000000000000" pitchFamily="2" charset="0"/>
                <a:ea typeface="Roboto" panose="02000000000000000000" pitchFamily="2" charset="0"/>
                <a:cs typeface="Roboto" panose="02000000000000000000" pitchFamily="2" charset="0"/>
                <a:sym typeface="Open Sans Bold"/>
              </a:rPr>
              <a:t> Number of test cases: 141</a:t>
            </a:r>
          </a:p>
          <a:p>
            <a:pPr marL="633412" lvl="2" indent="-211138" algn="l">
              <a:buFont typeface="Arial"/>
              <a:buChar char="⚬"/>
            </a:pPr>
            <a:r>
              <a:rPr lang="en-US" sz="2750" spc="254" dirty="0">
                <a:solidFill>
                  <a:srgbClr val="285598"/>
                </a:solidFill>
                <a:latin typeface="Roboto" panose="02000000000000000000" pitchFamily="2" charset="0"/>
                <a:ea typeface="Roboto" panose="02000000000000000000" pitchFamily="2" charset="0"/>
                <a:cs typeface="Roboto" panose="02000000000000000000" pitchFamily="2" charset="0"/>
                <a:sym typeface="Open Sans Bold"/>
              </a:rPr>
              <a:t> Each feature from 15-25 test cases</a:t>
            </a:r>
          </a:p>
          <a:p>
            <a:pPr marL="633412" lvl="2" indent="-211138" algn="l">
              <a:buFont typeface="Arial"/>
              <a:buChar char="⚬"/>
            </a:pPr>
            <a:r>
              <a:rPr lang="en-US" sz="2750" spc="254" dirty="0">
                <a:solidFill>
                  <a:srgbClr val="285598"/>
                </a:solidFill>
                <a:latin typeface="Roboto" panose="02000000000000000000" pitchFamily="2" charset="0"/>
                <a:ea typeface="Roboto" panose="02000000000000000000" pitchFamily="2" charset="0"/>
                <a:cs typeface="Roboto" panose="02000000000000000000" pitchFamily="2" charset="0"/>
                <a:sym typeface="Open Sans Bold"/>
              </a:rPr>
              <a:t> Each test case is tested manually.</a:t>
            </a:r>
          </a:p>
        </p:txBody>
      </p:sp>
      <p:sp>
        <p:nvSpPr>
          <p:cNvPr id="6" name="Freeform 6"/>
          <p:cNvSpPr/>
          <p:nvPr/>
        </p:nvSpPr>
        <p:spPr>
          <a:xfrm>
            <a:off x="908299" y="9422686"/>
            <a:ext cx="16228082" cy="3483248"/>
          </a:xfrm>
          <a:custGeom>
            <a:avLst/>
            <a:gdLst/>
            <a:ahLst/>
            <a:cxnLst/>
            <a:rect l="l" t="t" r="r" b="b"/>
            <a:pathLst>
              <a:path w="16228082" h="3483248">
                <a:moveTo>
                  <a:pt x="0" y="0"/>
                </a:moveTo>
                <a:lnTo>
                  <a:pt x="16228082" y="0"/>
                </a:lnTo>
                <a:lnTo>
                  <a:pt x="16228082" y="3483248"/>
                </a:lnTo>
                <a:lnTo>
                  <a:pt x="0" y="34832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8"/>
          <p:cNvGrpSpPr/>
          <p:nvPr/>
        </p:nvGrpSpPr>
        <p:grpSpPr>
          <a:xfrm>
            <a:off x="908299" y="593964"/>
            <a:ext cx="3056808" cy="583802"/>
            <a:chOff x="0" y="0"/>
            <a:chExt cx="4075744" cy="778402"/>
          </a:xfrm>
        </p:grpSpPr>
        <p:sp>
          <p:nvSpPr>
            <p:cNvPr id="9" name="Freeform 9"/>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536201" y="71648"/>
              <a:ext cx="3539543" cy="706754"/>
            </a:xfrm>
            <a:prstGeom prst="rect">
              <a:avLst/>
            </a:prstGeom>
          </p:spPr>
          <p:txBody>
            <a:bodyPr lIns="0" tIns="0" rIns="0" bIns="0" rtlCol="0" anchor="t">
              <a:spAutoFit/>
            </a:bodyPr>
            <a:lstStyle/>
            <a:p>
              <a:pPr algn="ctr">
                <a:lnSpc>
                  <a:spcPts val="4200"/>
                </a:lnSpc>
              </a:pPr>
              <a:r>
                <a:rPr lang="en-US" sz="3000" dirty="0">
                  <a:solidFill>
                    <a:srgbClr val="005396"/>
                  </a:solidFill>
                  <a:latin typeface="Hagrid Ultra-Bold"/>
                  <a:ea typeface="Hagrid Ultra-Bold"/>
                  <a:cs typeface="Hagrid Ultra-Bold"/>
                  <a:sym typeface="Hagrid Ultra-Bold"/>
                </a:rPr>
                <a:t>5CLCsCan</a:t>
              </a:r>
            </a:p>
          </p:txBody>
        </p:sp>
      </p:grpSp>
      <p:sp>
        <p:nvSpPr>
          <p:cNvPr id="11" name="Freeform 11"/>
          <p:cNvSpPr/>
          <p:nvPr/>
        </p:nvSpPr>
        <p:spPr>
          <a:xfrm>
            <a:off x="14768505" y="3559847"/>
            <a:ext cx="2902607" cy="2776827"/>
          </a:xfrm>
          <a:custGeom>
            <a:avLst/>
            <a:gdLst/>
            <a:ahLst/>
            <a:cxnLst/>
            <a:rect l="l" t="t" r="r" b="b"/>
            <a:pathLst>
              <a:path w="2902607" h="2776827">
                <a:moveTo>
                  <a:pt x="0" y="0"/>
                </a:moveTo>
                <a:lnTo>
                  <a:pt x="2902606" y="0"/>
                </a:lnTo>
                <a:lnTo>
                  <a:pt x="2902606" y="2776827"/>
                </a:lnTo>
                <a:lnTo>
                  <a:pt x="0" y="2776827"/>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7790483" y="1022816"/>
            <a:ext cx="2678635" cy="679117"/>
          </a:xfrm>
          <a:prstGeom prst="rect">
            <a:avLst/>
          </a:prstGeom>
        </p:spPr>
        <p:txBody>
          <a:bodyPr lIns="0" tIns="0" rIns="0" bIns="0" rtlCol="0" anchor="t">
            <a:spAutoFit/>
          </a:bodyPr>
          <a:lstStyle/>
          <a:p>
            <a:pPr algn="l">
              <a:lnSpc>
                <a:spcPts val="4644"/>
              </a:lnSpc>
            </a:pPr>
            <a:r>
              <a:rPr lang="en-US" sz="3317" dirty="0">
                <a:solidFill>
                  <a:srgbClr val="005396"/>
                </a:solidFill>
                <a:latin typeface="Hagrid Ultra-Bold"/>
                <a:ea typeface="Hagrid Ultra-Bold"/>
                <a:cs typeface="Hagrid Ultra-Bold"/>
                <a:sym typeface="Hagrid Ultra-Bold"/>
              </a:rPr>
              <a:t>TEST PLAN</a:t>
            </a:r>
          </a:p>
        </p:txBody>
      </p:sp>
      <p:sp>
        <p:nvSpPr>
          <p:cNvPr id="13" name="TextBox 13"/>
          <p:cNvSpPr txBox="1"/>
          <p:nvPr/>
        </p:nvSpPr>
        <p:spPr>
          <a:xfrm>
            <a:off x="12288470" y="1089583"/>
            <a:ext cx="4960071" cy="1342725"/>
          </a:xfrm>
          <a:prstGeom prst="rect">
            <a:avLst/>
          </a:prstGeom>
        </p:spPr>
        <p:txBody>
          <a:bodyPr lIns="0" tIns="0" rIns="0" bIns="0" rtlCol="0" anchor="t">
            <a:spAutoFit/>
          </a:bodyPr>
          <a:lstStyle/>
          <a:p>
            <a:pPr algn="l">
              <a:lnSpc>
                <a:spcPts val="9404"/>
              </a:lnSpc>
            </a:pPr>
            <a:r>
              <a:rPr lang="en-US" sz="6717" dirty="0">
                <a:solidFill>
                  <a:srgbClr val="005396"/>
                </a:solidFill>
                <a:latin typeface="Hagrid Ultra-Bold"/>
                <a:ea typeface="Hagrid Ultra-Bold"/>
                <a:cs typeface="Hagrid Ultra-Bold"/>
                <a:sym typeface="Hagrid Ultra-Bold"/>
              </a:rPr>
              <a:t>FEATURES</a:t>
            </a:r>
          </a:p>
        </p:txBody>
      </p:sp>
      <p:pic>
        <p:nvPicPr>
          <p:cNvPr id="17" name="Picture 16">
            <a:extLst>
              <a:ext uri="{FF2B5EF4-FFF2-40B4-BE49-F238E27FC236}">
                <a16:creationId xmlns:a16="http://schemas.microsoft.com/office/drawing/2014/main" id="{3BF2C758-87E0-0D54-BB94-4B7A12018243}"/>
              </a:ext>
            </a:extLst>
          </p:cNvPr>
          <p:cNvPicPr>
            <a:picLocks noChangeAspect="1"/>
          </p:cNvPicPr>
          <p:nvPr/>
        </p:nvPicPr>
        <p:blipFill>
          <a:blip r:embed="rId7"/>
          <a:stretch>
            <a:fillRect/>
          </a:stretch>
        </p:blipFill>
        <p:spPr>
          <a:xfrm>
            <a:off x="1447800" y="2052737"/>
            <a:ext cx="13167550" cy="557235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5961"/>
            <a:ext cx="18288000" cy="3483128"/>
          </a:xfrm>
          <a:custGeom>
            <a:avLst/>
            <a:gdLst/>
            <a:ahLst/>
            <a:cxnLst/>
            <a:rect l="l" t="t" r="r" b="b"/>
            <a:pathLst>
              <a:path w="18288000" h="3483128">
                <a:moveTo>
                  <a:pt x="0" y="0"/>
                </a:moveTo>
                <a:lnTo>
                  <a:pt x="18288000" y="0"/>
                </a:lnTo>
                <a:lnTo>
                  <a:pt x="18288000" y="3483128"/>
                </a:lnTo>
                <a:lnTo>
                  <a:pt x="0" y="3483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4348227" y="555891"/>
            <a:ext cx="12930027" cy="103203"/>
            <a:chOff x="0" y="0"/>
            <a:chExt cx="17240036" cy="137604"/>
          </a:xfrm>
        </p:grpSpPr>
        <p:sp>
          <p:nvSpPr>
            <p:cNvPr id="4" name="Freeform 4"/>
            <p:cNvSpPr/>
            <p:nvPr/>
          </p:nvSpPr>
          <p:spPr>
            <a:xfrm>
              <a:off x="33655" y="0"/>
              <a:ext cx="17189705" cy="154559"/>
            </a:xfrm>
            <a:custGeom>
              <a:avLst/>
              <a:gdLst/>
              <a:ahLst/>
              <a:cxnLst/>
              <a:rect l="l" t="t" r="r" b="b"/>
              <a:pathLst>
                <a:path w="17189705" h="154559">
                  <a:moveTo>
                    <a:pt x="0" y="86741"/>
                  </a:moveTo>
                  <a:lnTo>
                    <a:pt x="17189323" y="0"/>
                  </a:lnTo>
                  <a:lnTo>
                    <a:pt x="17189705" y="67691"/>
                  </a:lnTo>
                  <a:lnTo>
                    <a:pt x="381" y="154559"/>
                  </a:lnTo>
                  <a:close/>
                </a:path>
              </a:pathLst>
            </a:custGeom>
            <a:solidFill>
              <a:srgbClr val="FFFFFF"/>
            </a:solidFill>
          </p:spPr>
          <p:txBody>
            <a:bodyPr/>
            <a:lstStyle/>
            <a:p>
              <a:endParaRPr lang="en-US"/>
            </a:p>
          </p:txBody>
        </p:sp>
      </p:grpSp>
      <p:sp>
        <p:nvSpPr>
          <p:cNvPr id="5" name="Freeform 5"/>
          <p:cNvSpPr/>
          <p:nvPr/>
        </p:nvSpPr>
        <p:spPr>
          <a:xfrm>
            <a:off x="702893" y="3048771"/>
            <a:ext cx="16638895" cy="6933683"/>
          </a:xfrm>
          <a:custGeom>
            <a:avLst/>
            <a:gdLst/>
            <a:ahLst/>
            <a:cxnLst/>
            <a:rect l="l" t="t" r="r" b="b"/>
            <a:pathLst>
              <a:path w="16638895" h="6933683">
                <a:moveTo>
                  <a:pt x="0" y="0"/>
                </a:moveTo>
                <a:lnTo>
                  <a:pt x="16638895" y="0"/>
                </a:lnTo>
                <a:lnTo>
                  <a:pt x="16638895" y="6933683"/>
                </a:lnTo>
                <a:lnTo>
                  <a:pt x="0" y="69336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394881" y="2080406"/>
            <a:ext cx="1267639" cy="1336115"/>
          </a:xfrm>
          <a:custGeom>
            <a:avLst/>
            <a:gdLst/>
            <a:ahLst/>
            <a:cxnLst/>
            <a:rect l="l" t="t" r="r" b="b"/>
            <a:pathLst>
              <a:path w="1267639" h="1336115">
                <a:moveTo>
                  <a:pt x="0" y="0"/>
                </a:moveTo>
                <a:lnTo>
                  <a:pt x="1267639" y="0"/>
                </a:lnTo>
                <a:lnTo>
                  <a:pt x="1267639" y="1336115"/>
                </a:lnTo>
                <a:lnTo>
                  <a:pt x="0" y="1336115"/>
                </a:lnTo>
                <a:lnTo>
                  <a:pt x="0" y="0"/>
                </a:lnTo>
                <a:close/>
              </a:path>
            </a:pathLst>
          </a:custGeom>
          <a:blipFill>
            <a:blip r:embed="rId6">
              <a:extLst>
                <a:ext uri="{96DAC541-7B7A-43D3-8B79-37D633B846F1}">
                  <asvg:svgBlip xmlns:asvg="http://schemas.microsoft.com/office/drawing/2016/SVG/main" r:embed="rId7"/>
                </a:ext>
              </a:extLst>
            </a:blip>
            <a:stretch>
              <a:fillRect l="-84" r="-84"/>
            </a:stretch>
          </a:blipFill>
        </p:spPr>
        <p:txBody>
          <a:bodyPr/>
          <a:lstStyle/>
          <a:p>
            <a:endParaRPr lang="en-US"/>
          </a:p>
        </p:txBody>
      </p:sp>
      <p:sp>
        <p:nvSpPr>
          <p:cNvPr id="7" name="Freeform 7"/>
          <p:cNvSpPr/>
          <p:nvPr/>
        </p:nvSpPr>
        <p:spPr>
          <a:xfrm rot="-3055371">
            <a:off x="16602635" y="8048971"/>
            <a:ext cx="2239067" cy="1679300"/>
          </a:xfrm>
          <a:custGeom>
            <a:avLst/>
            <a:gdLst/>
            <a:ahLst/>
            <a:cxnLst/>
            <a:rect l="l" t="t" r="r" b="b"/>
            <a:pathLst>
              <a:path w="2239067" h="1679300">
                <a:moveTo>
                  <a:pt x="0" y="0"/>
                </a:moveTo>
                <a:lnTo>
                  <a:pt x="2239067" y="0"/>
                </a:lnTo>
                <a:lnTo>
                  <a:pt x="2239067" y="1679300"/>
                </a:lnTo>
                <a:lnTo>
                  <a:pt x="0" y="16793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descr="A table of test results  Description automatically generated"/>
          <p:cNvSpPr/>
          <p:nvPr/>
        </p:nvSpPr>
        <p:spPr>
          <a:xfrm>
            <a:off x="914400" y="3590926"/>
            <a:ext cx="16230600" cy="5976937"/>
          </a:xfrm>
          <a:custGeom>
            <a:avLst/>
            <a:gdLst/>
            <a:ahLst/>
            <a:cxnLst/>
            <a:rect l="l" t="t" r="r" b="b"/>
            <a:pathLst>
              <a:path w="16230600" h="5976937">
                <a:moveTo>
                  <a:pt x="0" y="0"/>
                </a:moveTo>
                <a:lnTo>
                  <a:pt x="16230600" y="0"/>
                </a:lnTo>
                <a:lnTo>
                  <a:pt x="16230600" y="5976937"/>
                </a:lnTo>
                <a:lnTo>
                  <a:pt x="0" y="5976937"/>
                </a:lnTo>
                <a:lnTo>
                  <a:pt x="0" y="0"/>
                </a:lnTo>
                <a:close/>
              </a:path>
            </a:pathLst>
          </a:custGeom>
          <a:blipFill>
            <a:blip r:embed="rId10"/>
            <a:stretch>
              <a:fillRect l="-233" r="-233"/>
            </a:stretch>
          </a:blipFill>
        </p:spPr>
        <p:txBody>
          <a:bodyPr/>
          <a:lstStyle/>
          <a:p>
            <a:endParaRPr lang="en-US"/>
          </a:p>
        </p:txBody>
      </p:sp>
      <p:grpSp>
        <p:nvGrpSpPr>
          <p:cNvPr id="9" name="Group 9"/>
          <p:cNvGrpSpPr/>
          <p:nvPr/>
        </p:nvGrpSpPr>
        <p:grpSpPr>
          <a:xfrm>
            <a:off x="914400" y="320242"/>
            <a:ext cx="3056808" cy="632258"/>
            <a:chOff x="0" y="0"/>
            <a:chExt cx="4075744" cy="843010"/>
          </a:xfrm>
        </p:grpSpPr>
        <p:sp>
          <p:nvSpPr>
            <p:cNvPr id="10" name="Freeform 10"/>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1" name="TextBox 11"/>
            <p:cNvSpPr txBox="1"/>
            <p:nvPr/>
          </p:nvSpPr>
          <p:spPr>
            <a:xfrm>
              <a:off x="536201" y="136256"/>
              <a:ext cx="3539543" cy="706754"/>
            </a:xfrm>
            <a:prstGeom prst="rect">
              <a:avLst/>
            </a:prstGeom>
          </p:spPr>
          <p:txBody>
            <a:bodyPr lIns="0" tIns="0" rIns="0" bIns="0" rtlCol="0" anchor="t">
              <a:spAutoFit/>
            </a:bodyPr>
            <a:lstStyle/>
            <a:p>
              <a:pPr algn="ctr">
                <a:lnSpc>
                  <a:spcPts val="4200"/>
                </a:lnSpc>
              </a:pPr>
              <a:r>
                <a:rPr lang="en-US" sz="3000" dirty="0">
                  <a:solidFill>
                    <a:srgbClr val="FFFFFF"/>
                  </a:solidFill>
                  <a:latin typeface="Hagrid Ultra-Bold"/>
                  <a:ea typeface="Hagrid Ultra-Bold"/>
                  <a:cs typeface="Hagrid Ultra-Bold"/>
                  <a:sym typeface="Hagrid Ultra-Bold"/>
                </a:rPr>
                <a:t>5CLCsCan</a:t>
              </a:r>
            </a:p>
          </p:txBody>
        </p:sp>
      </p:grpSp>
      <p:sp>
        <p:nvSpPr>
          <p:cNvPr id="12" name="Freeform 12"/>
          <p:cNvSpPr/>
          <p:nvPr/>
        </p:nvSpPr>
        <p:spPr>
          <a:xfrm rot="1083031">
            <a:off x="13652015" y="1553540"/>
            <a:ext cx="4439176" cy="1975433"/>
          </a:xfrm>
          <a:custGeom>
            <a:avLst/>
            <a:gdLst/>
            <a:ahLst/>
            <a:cxnLst/>
            <a:rect l="l" t="t" r="r" b="b"/>
            <a:pathLst>
              <a:path w="4439176" h="1975433">
                <a:moveTo>
                  <a:pt x="0" y="0"/>
                </a:moveTo>
                <a:lnTo>
                  <a:pt x="4439176" y="0"/>
                </a:lnTo>
                <a:lnTo>
                  <a:pt x="4439176" y="1975433"/>
                </a:lnTo>
                <a:lnTo>
                  <a:pt x="0" y="197543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3" name="TextBox 13"/>
          <p:cNvSpPr txBox="1"/>
          <p:nvPr/>
        </p:nvSpPr>
        <p:spPr>
          <a:xfrm>
            <a:off x="6256429" y="1343896"/>
            <a:ext cx="6340890" cy="1056404"/>
          </a:xfrm>
          <a:prstGeom prst="rect">
            <a:avLst/>
          </a:prstGeom>
        </p:spPr>
        <p:txBody>
          <a:bodyPr lIns="0" tIns="0" rIns="0" bIns="0" rtlCol="0" anchor="t">
            <a:spAutoFit/>
          </a:bodyPr>
          <a:lstStyle/>
          <a:p>
            <a:pPr algn="l">
              <a:lnSpc>
                <a:spcPts val="7383"/>
              </a:lnSpc>
            </a:pPr>
            <a:r>
              <a:rPr lang="en-US" sz="5273" dirty="0">
                <a:solidFill>
                  <a:srgbClr val="FFFFFF"/>
                </a:solidFill>
                <a:latin typeface="Hagrid Ultra-Bold"/>
                <a:ea typeface="Hagrid Ultra-Bold"/>
                <a:cs typeface="Hagrid Ultra-Bold"/>
                <a:sym typeface="Hagrid Ultra-Bold"/>
              </a:rPr>
              <a:t>TEST SUMMARY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5396"/>
        </a:solidFill>
        <a:effectLst/>
      </p:bgPr>
    </p:bg>
    <p:spTree>
      <p:nvGrpSpPr>
        <p:cNvPr id="1" name=""/>
        <p:cNvGrpSpPr/>
        <p:nvPr/>
      </p:nvGrpSpPr>
      <p:grpSpPr>
        <a:xfrm>
          <a:off x="0" y="0"/>
          <a:ext cx="0" cy="0"/>
          <a:chOff x="0" y="0"/>
          <a:chExt cx="0" cy="0"/>
        </a:xfrm>
      </p:grpSpPr>
      <p:sp>
        <p:nvSpPr>
          <p:cNvPr id="2" name="TextBox 2"/>
          <p:cNvSpPr txBox="1"/>
          <p:nvPr/>
        </p:nvSpPr>
        <p:spPr>
          <a:xfrm>
            <a:off x="4705350" y="4431638"/>
            <a:ext cx="8877300" cy="1423723"/>
          </a:xfrm>
          <a:prstGeom prst="rect">
            <a:avLst/>
          </a:prstGeom>
        </p:spPr>
        <p:txBody>
          <a:bodyPr wrap="square" lIns="0" tIns="0" rIns="0" bIns="0" rtlCol="0" anchor="t">
            <a:spAutoFit/>
          </a:bodyPr>
          <a:lstStyle/>
          <a:p>
            <a:pPr algn="ctr">
              <a:lnSpc>
                <a:spcPts val="10694"/>
              </a:lnSpc>
            </a:pPr>
            <a:r>
              <a:rPr lang="en-US" sz="20000" dirty="0">
                <a:solidFill>
                  <a:schemeClr val="bg1"/>
                </a:solidFill>
                <a:latin typeface="Hagrid Ultra-Bold"/>
                <a:ea typeface="Hagrid Ultra-Bold"/>
                <a:cs typeface="Hagrid Ultra-Bold"/>
                <a:sym typeface="Hagrid Ultra-Bold"/>
              </a:rPr>
              <a:t>DEMO</a:t>
            </a:r>
          </a:p>
        </p:txBody>
      </p:sp>
      <p:grpSp>
        <p:nvGrpSpPr>
          <p:cNvPr id="3" name="Group 3"/>
          <p:cNvGrpSpPr/>
          <p:nvPr/>
        </p:nvGrpSpPr>
        <p:grpSpPr>
          <a:xfrm>
            <a:off x="15193092" y="124096"/>
            <a:ext cx="3056808" cy="574501"/>
            <a:chOff x="0" y="0"/>
            <a:chExt cx="4075744" cy="766001"/>
          </a:xfrm>
        </p:grpSpPr>
        <p:sp>
          <p:nvSpPr>
            <p:cNvPr id="4" name="Freeform 4"/>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a:p>
          </p:txBody>
        </p:sp>
        <p:sp>
          <p:nvSpPr>
            <p:cNvPr id="5" name="TextBox 5"/>
            <p:cNvSpPr txBox="1"/>
            <p:nvPr/>
          </p:nvSpPr>
          <p:spPr>
            <a:xfrm>
              <a:off x="536201" y="88539"/>
              <a:ext cx="3539543" cy="617520"/>
            </a:xfrm>
            <a:prstGeom prst="rect">
              <a:avLst/>
            </a:prstGeom>
          </p:spPr>
          <p:txBody>
            <a:bodyPr lIns="0" tIns="0" rIns="0" bIns="0" rtlCol="0" anchor="t">
              <a:spAutoFit/>
            </a:bodyPr>
            <a:lstStyle/>
            <a:p>
              <a:pPr algn="ctr">
                <a:lnSpc>
                  <a:spcPts val="4200"/>
                </a:lnSpc>
              </a:pPr>
              <a:r>
                <a:rPr lang="en-US" sz="3000" dirty="0">
                  <a:solidFill>
                    <a:srgbClr val="9FCDFF"/>
                  </a:solidFill>
                  <a:latin typeface="Hagrid Ultra-Bold"/>
                  <a:ea typeface="Hagrid Ultra-Bold"/>
                  <a:cs typeface="Hagrid Ultra-Bold"/>
                  <a:sym typeface="Hagrid Ultra-Bold"/>
                </a:rPr>
                <a:t>5CLCsCan</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89865" y="3238480"/>
            <a:ext cx="10508269" cy="2078363"/>
          </a:xfrm>
          <a:prstGeom prst="rect">
            <a:avLst/>
          </a:prstGeom>
        </p:spPr>
        <p:txBody>
          <a:bodyPr lIns="0" tIns="0" rIns="0" bIns="0" rtlCol="0" anchor="t">
            <a:spAutoFit/>
          </a:bodyPr>
          <a:lstStyle/>
          <a:p>
            <a:pPr algn="ctr">
              <a:lnSpc>
                <a:spcPts val="15119"/>
              </a:lnSpc>
            </a:pPr>
            <a:r>
              <a:rPr lang="en-US" sz="10799">
                <a:solidFill>
                  <a:srgbClr val="285598"/>
                </a:solidFill>
                <a:latin typeface="Hagrid Heavy"/>
                <a:ea typeface="Hagrid Heavy"/>
                <a:cs typeface="Hagrid Heavy"/>
                <a:sym typeface="Hagrid Heavy"/>
              </a:rPr>
              <a:t>THANK YOU</a:t>
            </a:r>
          </a:p>
        </p:txBody>
      </p:sp>
      <p:sp>
        <p:nvSpPr>
          <p:cNvPr id="3" name="TextBox 3"/>
          <p:cNvSpPr txBox="1"/>
          <p:nvPr/>
        </p:nvSpPr>
        <p:spPr>
          <a:xfrm>
            <a:off x="3313444" y="5399426"/>
            <a:ext cx="11658594" cy="1210944"/>
          </a:xfrm>
          <a:prstGeom prst="rect">
            <a:avLst/>
          </a:prstGeom>
        </p:spPr>
        <p:txBody>
          <a:bodyPr lIns="0" tIns="0" rIns="0" bIns="0" rtlCol="0" anchor="t">
            <a:spAutoFit/>
          </a:bodyPr>
          <a:lstStyle/>
          <a:p>
            <a:pPr algn="ctr">
              <a:lnSpc>
                <a:spcPts val="3079"/>
              </a:lnSpc>
            </a:pPr>
            <a:r>
              <a:rPr lang="en-US" sz="2200">
                <a:solidFill>
                  <a:srgbClr val="285598"/>
                </a:solidFill>
                <a:latin typeface="Roboto"/>
                <a:ea typeface="Roboto"/>
                <a:cs typeface="Roboto"/>
                <a:sym typeface="Roboto"/>
              </a:rPr>
              <a:t>We sincerely appreciate your interest and willingness to support. We hope that our online marketplace and pet care service website will meet your needs and bring joy and comfort to you and your beloved furry companions. Thank you once again, and have a wonderful day!</a:t>
            </a:r>
          </a:p>
        </p:txBody>
      </p:sp>
      <p:sp>
        <p:nvSpPr>
          <p:cNvPr id="4" name="Freeform 4"/>
          <p:cNvSpPr/>
          <p:nvPr/>
        </p:nvSpPr>
        <p:spPr>
          <a:xfrm>
            <a:off x="1031218" y="8189482"/>
            <a:ext cx="16228082" cy="3483137"/>
          </a:xfrm>
          <a:custGeom>
            <a:avLst/>
            <a:gdLst/>
            <a:ahLst/>
            <a:cxnLst/>
            <a:rect l="l" t="t" r="r" b="b"/>
            <a:pathLst>
              <a:path w="16228082" h="3483137">
                <a:moveTo>
                  <a:pt x="0" y="0"/>
                </a:moveTo>
                <a:lnTo>
                  <a:pt x="16228082" y="0"/>
                </a:lnTo>
                <a:lnTo>
                  <a:pt x="16228082" y="3483137"/>
                </a:lnTo>
                <a:lnTo>
                  <a:pt x="0" y="34831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383596" y="8623839"/>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1294598" y="8539299"/>
            <a:ext cx="5705425" cy="429894"/>
          </a:xfrm>
          <a:prstGeom prst="rect">
            <a:avLst/>
          </a:prstGeom>
        </p:spPr>
        <p:txBody>
          <a:bodyPr lIns="0" tIns="0" rIns="0" bIns="0" rtlCol="0" anchor="t">
            <a:spAutoFit/>
          </a:bodyPr>
          <a:lstStyle/>
          <a:p>
            <a:pPr algn="r">
              <a:lnSpc>
                <a:spcPts val="3079"/>
              </a:lnSpc>
            </a:pPr>
            <a:r>
              <a:rPr lang="en-US" sz="2200">
                <a:solidFill>
                  <a:srgbClr val="285598"/>
                </a:solidFill>
                <a:latin typeface="Roboto Bold"/>
                <a:ea typeface="Roboto Bold"/>
                <a:cs typeface="Roboto Bold"/>
                <a:sym typeface="Roboto Bold"/>
              </a:rPr>
              <a:t>Thesis Defense Presentation Template</a:t>
            </a:r>
          </a:p>
        </p:txBody>
      </p:sp>
      <p:grpSp>
        <p:nvGrpSpPr>
          <p:cNvPr id="7" name="Group 7"/>
          <p:cNvGrpSpPr/>
          <p:nvPr/>
        </p:nvGrpSpPr>
        <p:grpSpPr>
          <a:xfrm>
            <a:off x="4348227" y="778011"/>
            <a:ext cx="12930027" cy="103203"/>
            <a:chOff x="0" y="0"/>
            <a:chExt cx="17240036" cy="137604"/>
          </a:xfrm>
        </p:grpSpPr>
        <p:sp>
          <p:nvSpPr>
            <p:cNvPr id="8" name="Freeform 8"/>
            <p:cNvSpPr/>
            <p:nvPr/>
          </p:nvSpPr>
          <p:spPr>
            <a:xfrm>
              <a:off x="33655" y="0"/>
              <a:ext cx="17189705" cy="154559"/>
            </a:xfrm>
            <a:custGeom>
              <a:avLst/>
              <a:gdLst/>
              <a:ahLst/>
              <a:cxnLst/>
              <a:rect l="l" t="t" r="r" b="b"/>
              <a:pathLst>
                <a:path w="17189705" h="154559">
                  <a:moveTo>
                    <a:pt x="0" y="86741"/>
                  </a:moveTo>
                  <a:lnTo>
                    <a:pt x="17189323" y="0"/>
                  </a:lnTo>
                  <a:lnTo>
                    <a:pt x="17189705" y="67691"/>
                  </a:lnTo>
                  <a:lnTo>
                    <a:pt x="381" y="154559"/>
                  </a:lnTo>
                  <a:close/>
                </a:path>
              </a:pathLst>
            </a:custGeom>
            <a:solidFill>
              <a:srgbClr val="005396"/>
            </a:solidFill>
          </p:spPr>
          <p:txBody>
            <a:bodyPr/>
            <a:lstStyle/>
            <a:p>
              <a:endParaRPr lang="en-US"/>
            </a:p>
          </p:txBody>
        </p:sp>
      </p:grpSp>
      <p:grpSp>
        <p:nvGrpSpPr>
          <p:cNvPr id="9" name="Group 9"/>
          <p:cNvGrpSpPr/>
          <p:nvPr/>
        </p:nvGrpSpPr>
        <p:grpSpPr>
          <a:xfrm>
            <a:off x="1031218" y="490761"/>
            <a:ext cx="3056808" cy="610805"/>
            <a:chOff x="0" y="0"/>
            <a:chExt cx="4075744" cy="814406"/>
          </a:xfrm>
        </p:grpSpPr>
        <p:sp>
          <p:nvSpPr>
            <p:cNvPr id="10" name="Freeform 10"/>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536201" y="107652"/>
              <a:ext cx="3539543" cy="706754"/>
            </a:xfrm>
            <a:prstGeom prst="rect">
              <a:avLst/>
            </a:prstGeom>
          </p:spPr>
          <p:txBody>
            <a:bodyPr lIns="0" tIns="0" rIns="0" bIns="0" rtlCol="0" anchor="t">
              <a:spAutoFit/>
            </a:bodyPr>
            <a:lstStyle/>
            <a:p>
              <a:pPr algn="ctr">
                <a:lnSpc>
                  <a:spcPts val="4200"/>
                </a:lnSpc>
              </a:pPr>
              <a:r>
                <a:rPr lang="en-US" sz="3000" dirty="0">
                  <a:solidFill>
                    <a:srgbClr val="005396"/>
                  </a:solidFill>
                  <a:latin typeface="Hagrid Ultra-Bold"/>
                  <a:ea typeface="Hagrid Ultra-Bold"/>
                  <a:cs typeface="Hagrid Ultra-Bold"/>
                  <a:sym typeface="Hagrid Ultra-Bold"/>
                </a:rPr>
                <a:t>5CLCsCan</a:t>
              </a:r>
            </a:p>
          </p:txBody>
        </p:sp>
      </p:grpSp>
      <p:grpSp>
        <p:nvGrpSpPr>
          <p:cNvPr id="12" name="Group 12"/>
          <p:cNvGrpSpPr/>
          <p:nvPr/>
        </p:nvGrpSpPr>
        <p:grpSpPr>
          <a:xfrm>
            <a:off x="1959358" y="8503911"/>
            <a:ext cx="3056808" cy="574501"/>
            <a:chOff x="0" y="0"/>
            <a:chExt cx="4075744" cy="766001"/>
          </a:xfrm>
        </p:grpSpPr>
        <p:sp>
          <p:nvSpPr>
            <p:cNvPr id="13" name="Freeform 13"/>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TextBox 14"/>
            <p:cNvSpPr txBox="1"/>
            <p:nvPr/>
          </p:nvSpPr>
          <p:spPr>
            <a:xfrm>
              <a:off x="536201" y="59246"/>
              <a:ext cx="3539543" cy="706755"/>
            </a:xfrm>
            <a:prstGeom prst="rect">
              <a:avLst/>
            </a:prstGeom>
          </p:spPr>
          <p:txBody>
            <a:bodyPr lIns="0" tIns="0" rIns="0" bIns="0" rtlCol="0" anchor="t">
              <a:spAutoFit/>
            </a:bodyPr>
            <a:lstStyle/>
            <a:p>
              <a:pPr algn="ctr">
                <a:lnSpc>
                  <a:spcPts val="4200"/>
                </a:lnSpc>
              </a:pPr>
              <a:r>
                <a:rPr lang="en-US" sz="3000">
                  <a:solidFill>
                    <a:srgbClr val="FFFFFF"/>
                  </a:solidFill>
                  <a:latin typeface="Hagrid Ultra-Bold"/>
                  <a:ea typeface="Hagrid Ultra-Bold"/>
                  <a:cs typeface="Hagrid Ultra-Bold"/>
                  <a:sym typeface="Hagrid Ultra-Bold"/>
                </a:rPr>
                <a:t>5CLCsCan</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2611" y="-676602"/>
            <a:ext cx="3634131" cy="11524762"/>
          </a:xfrm>
          <a:custGeom>
            <a:avLst/>
            <a:gdLst/>
            <a:ahLst/>
            <a:cxnLst/>
            <a:rect l="l" t="t" r="r" b="b"/>
            <a:pathLst>
              <a:path w="3634131" h="11524762">
                <a:moveTo>
                  <a:pt x="0" y="0"/>
                </a:moveTo>
                <a:lnTo>
                  <a:pt x="3634131" y="0"/>
                </a:lnTo>
                <a:lnTo>
                  <a:pt x="3634131" y="11524762"/>
                </a:lnTo>
                <a:lnTo>
                  <a:pt x="0" y="115247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9697939" y="613375"/>
            <a:ext cx="7892634" cy="38100"/>
            <a:chOff x="0" y="0"/>
            <a:chExt cx="10523512" cy="50800"/>
          </a:xfrm>
        </p:grpSpPr>
        <p:sp>
          <p:nvSpPr>
            <p:cNvPr id="4" name="Freeform 4"/>
            <p:cNvSpPr/>
            <p:nvPr/>
          </p:nvSpPr>
          <p:spPr>
            <a:xfrm>
              <a:off x="25400" y="0"/>
              <a:ext cx="10472674" cy="50800"/>
            </a:xfrm>
            <a:custGeom>
              <a:avLst/>
              <a:gdLst/>
              <a:ahLst/>
              <a:cxnLst/>
              <a:rect l="l" t="t" r="r" b="b"/>
              <a:pathLst>
                <a:path w="10472674" h="50800">
                  <a:moveTo>
                    <a:pt x="0" y="0"/>
                  </a:moveTo>
                  <a:lnTo>
                    <a:pt x="10472674" y="0"/>
                  </a:lnTo>
                  <a:lnTo>
                    <a:pt x="10472674" y="50800"/>
                  </a:lnTo>
                  <a:lnTo>
                    <a:pt x="0" y="50800"/>
                  </a:lnTo>
                  <a:close/>
                </a:path>
              </a:pathLst>
            </a:custGeom>
            <a:solidFill>
              <a:srgbClr val="005396"/>
            </a:solidFill>
          </p:spPr>
          <p:txBody>
            <a:bodyPr/>
            <a:lstStyle/>
            <a:p>
              <a:endParaRPr lang="en-US"/>
            </a:p>
          </p:txBody>
        </p:sp>
      </p:grpSp>
      <p:sp>
        <p:nvSpPr>
          <p:cNvPr id="5" name="Freeform 5"/>
          <p:cNvSpPr/>
          <p:nvPr/>
        </p:nvSpPr>
        <p:spPr>
          <a:xfrm>
            <a:off x="4117048" y="1405149"/>
            <a:ext cx="6219319" cy="2693393"/>
          </a:xfrm>
          <a:custGeom>
            <a:avLst/>
            <a:gdLst/>
            <a:ahLst/>
            <a:cxnLst/>
            <a:rect l="l" t="t" r="r" b="b"/>
            <a:pathLst>
              <a:path w="6219319" h="2693393">
                <a:moveTo>
                  <a:pt x="0" y="0"/>
                </a:moveTo>
                <a:lnTo>
                  <a:pt x="6219319" y="0"/>
                </a:lnTo>
                <a:lnTo>
                  <a:pt x="6219319" y="2693393"/>
                </a:lnTo>
                <a:lnTo>
                  <a:pt x="0" y="26933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4117048" y="4315051"/>
            <a:ext cx="6337367" cy="2736161"/>
          </a:xfrm>
          <a:custGeom>
            <a:avLst/>
            <a:gdLst/>
            <a:ahLst/>
            <a:cxnLst/>
            <a:rect l="l" t="t" r="r" b="b"/>
            <a:pathLst>
              <a:path w="6337367" h="2736161">
                <a:moveTo>
                  <a:pt x="0" y="0"/>
                </a:moveTo>
                <a:lnTo>
                  <a:pt x="6337367" y="0"/>
                </a:lnTo>
                <a:lnTo>
                  <a:pt x="6337367" y="2736161"/>
                </a:lnTo>
                <a:lnTo>
                  <a:pt x="0" y="27361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6546126" y="6716568"/>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11126718" y="1436014"/>
            <a:ext cx="6337367" cy="2736161"/>
          </a:xfrm>
          <a:custGeom>
            <a:avLst/>
            <a:gdLst/>
            <a:ahLst/>
            <a:cxnLst/>
            <a:rect l="l" t="t" r="r" b="b"/>
            <a:pathLst>
              <a:path w="6337367" h="2736161">
                <a:moveTo>
                  <a:pt x="0" y="0"/>
                </a:moveTo>
                <a:lnTo>
                  <a:pt x="6337367" y="0"/>
                </a:lnTo>
                <a:lnTo>
                  <a:pt x="6337367" y="2736162"/>
                </a:lnTo>
                <a:lnTo>
                  <a:pt x="0" y="27361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6964691" y="419100"/>
            <a:ext cx="2752298" cy="445135"/>
          </a:xfrm>
          <a:prstGeom prst="rect">
            <a:avLst/>
          </a:prstGeom>
        </p:spPr>
        <p:txBody>
          <a:bodyPr lIns="0" tIns="0" rIns="0" bIns="0" rtlCol="0" anchor="t">
            <a:spAutoFit/>
          </a:bodyPr>
          <a:lstStyle/>
          <a:p>
            <a:pPr algn="l">
              <a:lnSpc>
                <a:spcPts val="3079"/>
              </a:lnSpc>
            </a:pPr>
            <a:r>
              <a:rPr lang="en-US" sz="2200">
                <a:solidFill>
                  <a:srgbClr val="285598"/>
                </a:solidFill>
                <a:latin typeface="Hagrid Ultra-Bold"/>
                <a:ea typeface="Hagrid Ultra-Bold"/>
                <a:cs typeface="Hagrid Ultra-Bold"/>
                <a:sym typeface="Hagrid Ultra-Bold"/>
              </a:rPr>
              <a:t>TEAM MEMBERS</a:t>
            </a:r>
          </a:p>
        </p:txBody>
      </p:sp>
      <p:sp>
        <p:nvSpPr>
          <p:cNvPr id="10" name="Freeform 10"/>
          <p:cNvSpPr/>
          <p:nvPr/>
        </p:nvSpPr>
        <p:spPr>
          <a:xfrm>
            <a:off x="11176217" y="4273125"/>
            <a:ext cx="6219319" cy="2677137"/>
          </a:xfrm>
          <a:custGeom>
            <a:avLst/>
            <a:gdLst/>
            <a:ahLst/>
            <a:cxnLst/>
            <a:rect l="l" t="t" r="r" b="b"/>
            <a:pathLst>
              <a:path w="6219319" h="2677137">
                <a:moveTo>
                  <a:pt x="0" y="0"/>
                </a:moveTo>
                <a:lnTo>
                  <a:pt x="6219319" y="0"/>
                </a:lnTo>
                <a:lnTo>
                  <a:pt x="6219319" y="2677137"/>
                </a:lnTo>
                <a:lnTo>
                  <a:pt x="0" y="267713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1" name="Group 11"/>
          <p:cNvGrpSpPr/>
          <p:nvPr/>
        </p:nvGrpSpPr>
        <p:grpSpPr>
          <a:xfrm>
            <a:off x="3907883" y="232866"/>
            <a:ext cx="3056808" cy="640100"/>
            <a:chOff x="0" y="0"/>
            <a:chExt cx="4075744" cy="853466"/>
          </a:xfrm>
        </p:grpSpPr>
        <p:sp>
          <p:nvSpPr>
            <p:cNvPr id="12" name="Freeform 12"/>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TextBox 13"/>
            <p:cNvSpPr txBox="1"/>
            <p:nvPr/>
          </p:nvSpPr>
          <p:spPr>
            <a:xfrm>
              <a:off x="536201" y="146712"/>
              <a:ext cx="3539543" cy="706754"/>
            </a:xfrm>
            <a:prstGeom prst="rect">
              <a:avLst/>
            </a:prstGeom>
          </p:spPr>
          <p:txBody>
            <a:bodyPr lIns="0" tIns="0" rIns="0" bIns="0" rtlCol="0" anchor="t">
              <a:spAutoFit/>
            </a:bodyPr>
            <a:lstStyle/>
            <a:p>
              <a:pPr algn="ctr">
                <a:lnSpc>
                  <a:spcPts val="4200"/>
                </a:lnSpc>
              </a:pPr>
              <a:r>
                <a:rPr lang="en-US" sz="3000" dirty="0">
                  <a:solidFill>
                    <a:srgbClr val="005396"/>
                  </a:solidFill>
                  <a:latin typeface="Hagrid Ultra-Bold"/>
                  <a:ea typeface="Hagrid Ultra-Bold"/>
                  <a:cs typeface="Hagrid Ultra-Bold"/>
                  <a:sym typeface="Hagrid Ultra-Bold"/>
                </a:rPr>
                <a:t>5CLCsCan</a:t>
              </a:r>
            </a:p>
          </p:txBody>
        </p:sp>
      </p:grpSp>
      <p:sp>
        <p:nvSpPr>
          <p:cNvPr id="14" name="Freeform 14"/>
          <p:cNvSpPr/>
          <p:nvPr/>
        </p:nvSpPr>
        <p:spPr>
          <a:xfrm>
            <a:off x="7669104" y="7136937"/>
            <a:ext cx="6219319" cy="2693393"/>
          </a:xfrm>
          <a:custGeom>
            <a:avLst/>
            <a:gdLst/>
            <a:ahLst/>
            <a:cxnLst/>
            <a:rect l="l" t="t" r="r" b="b"/>
            <a:pathLst>
              <a:path w="6219319" h="2693393">
                <a:moveTo>
                  <a:pt x="0" y="0"/>
                </a:moveTo>
                <a:lnTo>
                  <a:pt x="6219319" y="0"/>
                </a:lnTo>
                <a:lnTo>
                  <a:pt x="6219319" y="2693393"/>
                </a:lnTo>
                <a:lnTo>
                  <a:pt x="0" y="26933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2796262" y="7651287"/>
            <a:ext cx="4365404" cy="2872436"/>
          </a:xfrm>
          <a:custGeom>
            <a:avLst/>
            <a:gdLst/>
            <a:ahLst/>
            <a:cxnLst/>
            <a:rect l="l" t="t" r="r" b="b"/>
            <a:pathLst>
              <a:path w="4365404" h="2872436">
                <a:moveTo>
                  <a:pt x="0" y="0"/>
                </a:moveTo>
                <a:lnTo>
                  <a:pt x="4365404" y="0"/>
                </a:lnTo>
                <a:lnTo>
                  <a:pt x="4365404" y="2872436"/>
                </a:lnTo>
                <a:lnTo>
                  <a:pt x="0" y="287243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TextBox 16"/>
          <p:cNvSpPr txBox="1"/>
          <p:nvPr/>
        </p:nvSpPr>
        <p:spPr>
          <a:xfrm>
            <a:off x="11764201" y="2000893"/>
            <a:ext cx="4949247" cy="463140"/>
          </a:xfrm>
          <a:prstGeom prst="rect">
            <a:avLst/>
          </a:prstGeom>
        </p:spPr>
        <p:txBody>
          <a:bodyPr lIns="0" tIns="0" rIns="0" bIns="0" rtlCol="0" anchor="t">
            <a:spAutoFit/>
          </a:bodyPr>
          <a:lstStyle/>
          <a:p>
            <a:pPr algn="ctr">
              <a:lnSpc>
                <a:spcPts val="4200"/>
              </a:lnSpc>
            </a:pPr>
            <a:r>
              <a:rPr lang="en-US" sz="3000" dirty="0">
                <a:solidFill>
                  <a:srgbClr val="285598"/>
                </a:solidFill>
                <a:latin typeface="Hagrid Ultra-Bold"/>
                <a:ea typeface="Hagrid Ultra-Bold"/>
                <a:cs typeface="Hagrid Ultra-Bold"/>
                <a:sym typeface="Hagrid Ultra-Bold"/>
              </a:rPr>
              <a:t>Cao Huu </a:t>
            </a:r>
            <a:r>
              <a:rPr lang="en-US" sz="3000" dirty="0" err="1">
                <a:solidFill>
                  <a:srgbClr val="285598"/>
                </a:solidFill>
                <a:latin typeface="Hagrid Ultra-Bold"/>
                <a:ea typeface="Hagrid Ultra-Bold"/>
                <a:cs typeface="Hagrid Ultra-Bold"/>
                <a:sym typeface="Hagrid Ultra-Bold"/>
              </a:rPr>
              <a:t>Khuong</a:t>
            </a:r>
            <a:r>
              <a:rPr lang="en-US" sz="3000" dirty="0">
                <a:solidFill>
                  <a:srgbClr val="285598"/>
                </a:solidFill>
                <a:latin typeface="Hagrid Ultra-Bold"/>
                <a:ea typeface="Hagrid Ultra-Bold"/>
                <a:cs typeface="Hagrid Ultra-Bold"/>
                <a:sym typeface="Hagrid Ultra-Bold"/>
              </a:rPr>
              <a:t> Duy</a:t>
            </a:r>
          </a:p>
        </p:txBody>
      </p:sp>
      <p:sp>
        <p:nvSpPr>
          <p:cNvPr id="17" name="TextBox 17"/>
          <p:cNvSpPr txBox="1"/>
          <p:nvPr/>
        </p:nvSpPr>
        <p:spPr>
          <a:xfrm rot="-5400000">
            <a:off x="-2418714" y="3676015"/>
            <a:ext cx="8229600" cy="2934971"/>
          </a:xfrm>
          <a:prstGeom prst="rect">
            <a:avLst/>
          </a:prstGeom>
        </p:spPr>
        <p:txBody>
          <a:bodyPr lIns="0" tIns="0" rIns="0" bIns="0" rtlCol="0" anchor="t">
            <a:spAutoFit/>
          </a:bodyPr>
          <a:lstStyle/>
          <a:p>
            <a:pPr algn="ctr">
              <a:lnSpc>
                <a:spcPts val="10638"/>
              </a:lnSpc>
            </a:pPr>
            <a:r>
              <a:rPr lang="en-US" sz="7598" dirty="0">
                <a:solidFill>
                  <a:srgbClr val="FFFFFF"/>
                </a:solidFill>
                <a:latin typeface="Hagrid Heavy"/>
                <a:ea typeface="Hagrid Heavy"/>
                <a:cs typeface="Hagrid Heavy"/>
                <a:sym typeface="Hagrid Heavy"/>
              </a:rPr>
              <a:t>PROJECT MANAGEMENT </a:t>
            </a:r>
          </a:p>
        </p:txBody>
      </p:sp>
      <p:sp>
        <p:nvSpPr>
          <p:cNvPr id="18" name="TextBox 18"/>
          <p:cNvSpPr txBox="1"/>
          <p:nvPr/>
        </p:nvSpPr>
        <p:spPr>
          <a:xfrm>
            <a:off x="4117048" y="1961905"/>
            <a:ext cx="6219319" cy="463140"/>
          </a:xfrm>
          <a:prstGeom prst="rect">
            <a:avLst/>
          </a:prstGeom>
        </p:spPr>
        <p:txBody>
          <a:bodyPr lIns="0" tIns="0" rIns="0" bIns="0" rtlCol="0" anchor="t">
            <a:spAutoFit/>
          </a:bodyPr>
          <a:lstStyle/>
          <a:p>
            <a:pPr algn="ctr">
              <a:lnSpc>
                <a:spcPts val="4200"/>
              </a:lnSpc>
            </a:pPr>
            <a:r>
              <a:rPr lang="en-US" sz="3000" dirty="0">
                <a:solidFill>
                  <a:srgbClr val="FFFFFF"/>
                </a:solidFill>
                <a:latin typeface="Hagrid Ultra-Bold"/>
                <a:ea typeface="Hagrid Ultra-Bold"/>
                <a:cs typeface="Hagrid Ultra-Bold"/>
                <a:sym typeface="Hagrid Ultra-Bold"/>
              </a:rPr>
              <a:t>Le Duy Anh</a:t>
            </a:r>
          </a:p>
        </p:txBody>
      </p:sp>
      <p:sp>
        <p:nvSpPr>
          <p:cNvPr id="19" name="TextBox 19"/>
          <p:cNvSpPr txBox="1"/>
          <p:nvPr/>
        </p:nvSpPr>
        <p:spPr>
          <a:xfrm>
            <a:off x="4978964" y="4731000"/>
            <a:ext cx="4613535" cy="463140"/>
          </a:xfrm>
          <a:prstGeom prst="rect">
            <a:avLst/>
          </a:prstGeom>
        </p:spPr>
        <p:txBody>
          <a:bodyPr lIns="0" tIns="0" rIns="0" bIns="0" rtlCol="0" anchor="t">
            <a:spAutoFit/>
          </a:bodyPr>
          <a:lstStyle/>
          <a:p>
            <a:pPr algn="ctr">
              <a:lnSpc>
                <a:spcPts val="4200"/>
              </a:lnSpc>
            </a:pPr>
            <a:r>
              <a:rPr lang="en-US" sz="3000" dirty="0">
                <a:solidFill>
                  <a:srgbClr val="285598"/>
                </a:solidFill>
                <a:latin typeface="Hagrid Ultra-Bold"/>
                <a:ea typeface="Hagrid Ultra-Bold"/>
                <a:cs typeface="Hagrid Ultra-Bold"/>
                <a:sym typeface="Hagrid Ultra-Bold"/>
              </a:rPr>
              <a:t>Ly Dinh Minh Man</a:t>
            </a:r>
          </a:p>
        </p:txBody>
      </p:sp>
      <p:sp>
        <p:nvSpPr>
          <p:cNvPr id="20" name="TextBox 20"/>
          <p:cNvSpPr txBox="1"/>
          <p:nvPr/>
        </p:nvSpPr>
        <p:spPr>
          <a:xfrm>
            <a:off x="4782080" y="3123420"/>
            <a:ext cx="4875885" cy="382270"/>
          </a:xfrm>
          <a:prstGeom prst="rect">
            <a:avLst/>
          </a:prstGeom>
        </p:spPr>
        <p:txBody>
          <a:bodyPr lIns="0" tIns="0" rIns="0" bIns="0" rtlCol="0" anchor="t">
            <a:spAutoFit/>
          </a:bodyPr>
          <a:lstStyle/>
          <a:p>
            <a:pPr algn="ctr">
              <a:lnSpc>
                <a:spcPts val="3079"/>
              </a:lnSpc>
            </a:pPr>
            <a:r>
              <a:rPr lang="en-US" sz="2200">
                <a:solidFill>
                  <a:srgbClr val="FFFFFF"/>
                </a:solidFill>
                <a:latin typeface="Roboto"/>
                <a:ea typeface="Roboto"/>
                <a:cs typeface="Roboto"/>
                <a:sym typeface="Roboto"/>
              </a:rPr>
              <a:t>Back-end Developer</a:t>
            </a:r>
          </a:p>
        </p:txBody>
      </p:sp>
      <p:sp>
        <p:nvSpPr>
          <p:cNvPr id="21" name="TextBox 21"/>
          <p:cNvSpPr txBox="1"/>
          <p:nvPr/>
        </p:nvSpPr>
        <p:spPr>
          <a:xfrm>
            <a:off x="4885863" y="5947085"/>
            <a:ext cx="4875885" cy="772795"/>
          </a:xfrm>
          <a:prstGeom prst="rect">
            <a:avLst/>
          </a:prstGeom>
        </p:spPr>
        <p:txBody>
          <a:bodyPr lIns="0" tIns="0" rIns="0" bIns="0" rtlCol="0" anchor="t">
            <a:spAutoFit/>
          </a:bodyPr>
          <a:lstStyle/>
          <a:p>
            <a:pPr algn="ctr">
              <a:lnSpc>
                <a:spcPts val="3079"/>
              </a:lnSpc>
            </a:pPr>
            <a:r>
              <a:rPr lang="en-US" sz="2199">
                <a:solidFill>
                  <a:srgbClr val="285598"/>
                </a:solidFill>
                <a:latin typeface="Roboto"/>
                <a:ea typeface="Roboto"/>
                <a:cs typeface="Roboto"/>
                <a:sym typeface="Roboto"/>
              </a:rPr>
              <a:t>Front-end Developer</a:t>
            </a:r>
          </a:p>
          <a:p>
            <a:pPr algn="ctr">
              <a:lnSpc>
                <a:spcPts val="3079"/>
              </a:lnSpc>
            </a:pPr>
            <a:r>
              <a:rPr lang="en-US" sz="2200">
                <a:solidFill>
                  <a:srgbClr val="285598"/>
                </a:solidFill>
                <a:latin typeface="Roboto"/>
                <a:ea typeface="Roboto"/>
                <a:cs typeface="Roboto"/>
                <a:sym typeface="Roboto"/>
              </a:rPr>
              <a:t>Tester</a:t>
            </a:r>
          </a:p>
        </p:txBody>
      </p:sp>
      <p:sp>
        <p:nvSpPr>
          <p:cNvPr id="22" name="TextBox 22"/>
          <p:cNvSpPr txBox="1"/>
          <p:nvPr/>
        </p:nvSpPr>
        <p:spPr>
          <a:xfrm>
            <a:off x="4155122" y="2480953"/>
            <a:ext cx="6219319" cy="530225"/>
          </a:xfrm>
          <a:prstGeom prst="rect">
            <a:avLst/>
          </a:prstGeom>
        </p:spPr>
        <p:txBody>
          <a:bodyPr lIns="0" tIns="0" rIns="0" bIns="0" rtlCol="0" anchor="t">
            <a:spAutoFit/>
          </a:bodyPr>
          <a:lstStyle/>
          <a:p>
            <a:pPr algn="ctr">
              <a:lnSpc>
                <a:spcPts val="4059"/>
              </a:lnSpc>
            </a:pPr>
            <a:r>
              <a:rPr lang="en-US" sz="2900">
                <a:solidFill>
                  <a:srgbClr val="FFFFFF"/>
                </a:solidFill>
                <a:latin typeface="Hagrid Heavy"/>
                <a:ea typeface="Hagrid Heavy"/>
                <a:cs typeface="Hagrid Heavy"/>
                <a:sym typeface="Hagrid Heavy"/>
              </a:rPr>
              <a:t>22127012</a:t>
            </a:r>
          </a:p>
        </p:txBody>
      </p:sp>
      <p:sp>
        <p:nvSpPr>
          <p:cNvPr id="23" name="TextBox 23"/>
          <p:cNvSpPr txBox="1"/>
          <p:nvPr/>
        </p:nvSpPr>
        <p:spPr>
          <a:xfrm>
            <a:off x="12061996" y="5947085"/>
            <a:ext cx="4875885" cy="772795"/>
          </a:xfrm>
          <a:prstGeom prst="rect">
            <a:avLst/>
          </a:prstGeom>
        </p:spPr>
        <p:txBody>
          <a:bodyPr lIns="0" tIns="0" rIns="0" bIns="0" rtlCol="0" anchor="t">
            <a:spAutoFit/>
          </a:bodyPr>
          <a:lstStyle/>
          <a:p>
            <a:pPr algn="ctr">
              <a:lnSpc>
                <a:spcPts val="3079"/>
              </a:lnSpc>
            </a:pPr>
            <a:r>
              <a:rPr lang="en-US" sz="2199">
                <a:solidFill>
                  <a:srgbClr val="FFFFFF"/>
                </a:solidFill>
                <a:latin typeface="Roboto"/>
                <a:ea typeface="Roboto"/>
                <a:cs typeface="Roboto"/>
                <a:sym typeface="Roboto"/>
              </a:rPr>
              <a:t>UI Designer</a:t>
            </a:r>
          </a:p>
          <a:p>
            <a:pPr algn="ctr">
              <a:lnSpc>
                <a:spcPts val="3079"/>
              </a:lnSpc>
            </a:pPr>
            <a:r>
              <a:rPr lang="en-US" sz="2200">
                <a:solidFill>
                  <a:srgbClr val="FFFFFF"/>
                </a:solidFill>
                <a:latin typeface="Roboto"/>
                <a:ea typeface="Roboto"/>
                <a:cs typeface="Roboto"/>
                <a:sym typeface="Roboto"/>
              </a:rPr>
              <a:t>Front-end Developer</a:t>
            </a:r>
          </a:p>
        </p:txBody>
      </p:sp>
      <p:sp>
        <p:nvSpPr>
          <p:cNvPr id="24" name="TextBox 24"/>
          <p:cNvSpPr txBox="1"/>
          <p:nvPr/>
        </p:nvSpPr>
        <p:spPr>
          <a:xfrm>
            <a:off x="11390279" y="5250048"/>
            <a:ext cx="6219319" cy="596900"/>
          </a:xfrm>
          <a:prstGeom prst="rect">
            <a:avLst/>
          </a:prstGeom>
        </p:spPr>
        <p:txBody>
          <a:bodyPr lIns="0" tIns="0" rIns="0" bIns="0" rtlCol="0" anchor="t">
            <a:spAutoFit/>
          </a:bodyPr>
          <a:lstStyle/>
          <a:p>
            <a:pPr algn="ctr">
              <a:lnSpc>
                <a:spcPts val="4059"/>
              </a:lnSpc>
            </a:pPr>
            <a:r>
              <a:rPr lang="en-US" sz="2900">
                <a:solidFill>
                  <a:srgbClr val="FFFFFF"/>
                </a:solidFill>
                <a:latin typeface="Hagrid Heavy"/>
                <a:ea typeface="Hagrid Heavy"/>
                <a:cs typeface="Hagrid Heavy"/>
                <a:sym typeface="Hagrid Heavy"/>
              </a:rPr>
              <a:t>21127039</a:t>
            </a:r>
          </a:p>
        </p:txBody>
      </p:sp>
      <p:sp>
        <p:nvSpPr>
          <p:cNvPr id="25" name="TextBox 25"/>
          <p:cNvSpPr txBox="1"/>
          <p:nvPr/>
        </p:nvSpPr>
        <p:spPr>
          <a:xfrm>
            <a:off x="5017038" y="5193256"/>
            <a:ext cx="4613535" cy="546735"/>
          </a:xfrm>
          <a:prstGeom prst="rect">
            <a:avLst/>
          </a:prstGeom>
        </p:spPr>
        <p:txBody>
          <a:bodyPr lIns="0" tIns="0" rIns="0" bIns="0" rtlCol="0" anchor="t">
            <a:spAutoFit/>
          </a:bodyPr>
          <a:lstStyle/>
          <a:p>
            <a:pPr algn="ctr">
              <a:lnSpc>
                <a:spcPts val="4200"/>
              </a:lnSpc>
            </a:pPr>
            <a:r>
              <a:rPr lang="en-US" sz="3000" dirty="0">
                <a:solidFill>
                  <a:srgbClr val="285598"/>
                </a:solidFill>
                <a:latin typeface="Hagrid Ultra-Bold"/>
                <a:ea typeface="Hagrid Ultra-Bold"/>
                <a:cs typeface="Hagrid Ultra-Bold"/>
                <a:sym typeface="Hagrid Ultra-Bold"/>
              </a:rPr>
              <a:t>22127255</a:t>
            </a:r>
          </a:p>
        </p:txBody>
      </p:sp>
      <p:sp>
        <p:nvSpPr>
          <p:cNvPr id="26" name="TextBox 26"/>
          <p:cNvSpPr txBox="1"/>
          <p:nvPr/>
        </p:nvSpPr>
        <p:spPr>
          <a:xfrm>
            <a:off x="11857459" y="3095480"/>
            <a:ext cx="4875885" cy="772795"/>
          </a:xfrm>
          <a:prstGeom prst="rect">
            <a:avLst/>
          </a:prstGeom>
        </p:spPr>
        <p:txBody>
          <a:bodyPr lIns="0" tIns="0" rIns="0" bIns="0" rtlCol="0" anchor="t">
            <a:spAutoFit/>
          </a:bodyPr>
          <a:lstStyle/>
          <a:p>
            <a:pPr algn="ctr">
              <a:lnSpc>
                <a:spcPts val="3079"/>
              </a:lnSpc>
            </a:pPr>
            <a:r>
              <a:rPr lang="en-US" sz="2199">
                <a:solidFill>
                  <a:srgbClr val="285598"/>
                </a:solidFill>
                <a:latin typeface="Roboto"/>
                <a:ea typeface="Roboto"/>
                <a:cs typeface="Roboto"/>
                <a:sym typeface="Roboto"/>
              </a:rPr>
              <a:t>Data Engineer</a:t>
            </a:r>
          </a:p>
          <a:p>
            <a:pPr algn="ctr">
              <a:lnSpc>
                <a:spcPts val="3079"/>
              </a:lnSpc>
            </a:pPr>
            <a:r>
              <a:rPr lang="en-US" sz="2200">
                <a:solidFill>
                  <a:srgbClr val="285598"/>
                </a:solidFill>
                <a:latin typeface="Roboto"/>
                <a:ea typeface="Roboto"/>
                <a:cs typeface="Roboto"/>
                <a:sym typeface="Roboto"/>
              </a:rPr>
              <a:t>Tester</a:t>
            </a:r>
          </a:p>
        </p:txBody>
      </p:sp>
      <p:sp>
        <p:nvSpPr>
          <p:cNvPr id="27" name="TextBox 27"/>
          <p:cNvSpPr txBox="1"/>
          <p:nvPr/>
        </p:nvSpPr>
        <p:spPr>
          <a:xfrm>
            <a:off x="11988634" y="2501120"/>
            <a:ext cx="4613535" cy="546735"/>
          </a:xfrm>
          <a:prstGeom prst="rect">
            <a:avLst/>
          </a:prstGeom>
        </p:spPr>
        <p:txBody>
          <a:bodyPr lIns="0" tIns="0" rIns="0" bIns="0" rtlCol="0" anchor="t">
            <a:spAutoFit/>
          </a:bodyPr>
          <a:lstStyle/>
          <a:p>
            <a:pPr algn="ctr">
              <a:lnSpc>
                <a:spcPts val="4200"/>
              </a:lnSpc>
            </a:pPr>
            <a:r>
              <a:rPr lang="en-US" sz="3000">
                <a:solidFill>
                  <a:srgbClr val="285598"/>
                </a:solidFill>
                <a:latin typeface="Hagrid Ultra-Bold"/>
                <a:ea typeface="Hagrid Ultra-Bold"/>
                <a:cs typeface="Hagrid Ultra-Bold"/>
                <a:sym typeface="Hagrid Ultra-Bold"/>
              </a:rPr>
              <a:t>22127083</a:t>
            </a:r>
          </a:p>
        </p:txBody>
      </p:sp>
      <p:sp>
        <p:nvSpPr>
          <p:cNvPr id="28" name="TextBox 28"/>
          <p:cNvSpPr txBox="1"/>
          <p:nvPr/>
        </p:nvSpPr>
        <p:spPr>
          <a:xfrm>
            <a:off x="10882348" y="4705576"/>
            <a:ext cx="6826107" cy="461665"/>
          </a:xfrm>
          <a:prstGeom prst="rect">
            <a:avLst/>
          </a:prstGeom>
        </p:spPr>
        <p:txBody>
          <a:bodyPr lIns="0" tIns="0" rIns="0" bIns="0" rtlCol="0" anchor="t">
            <a:spAutoFit/>
          </a:bodyPr>
          <a:lstStyle/>
          <a:p>
            <a:pPr algn="ctr">
              <a:lnSpc>
                <a:spcPts val="4200"/>
              </a:lnSpc>
            </a:pPr>
            <a:r>
              <a:rPr lang="en-US" sz="3000" dirty="0">
                <a:solidFill>
                  <a:srgbClr val="FFFFFF"/>
                </a:solidFill>
                <a:latin typeface="Hagrid Heavy"/>
                <a:ea typeface="Hagrid Heavy"/>
                <a:cs typeface="Hagrid Heavy"/>
                <a:sym typeface="Hagrid Heavy"/>
              </a:rPr>
              <a:t>Vo Nguyen Phuong Quynh</a:t>
            </a:r>
          </a:p>
        </p:txBody>
      </p:sp>
      <p:sp>
        <p:nvSpPr>
          <p:cNvPr id="30" name="TextBox 30"/>
          <p:cNvSpPr txBox="1"/>
          <p:nvPr/>
        </p:nvSpPr>
        <p:spPr>
          <a:xfrm>
            <a:off x="7669104" y="7693693"/>
            <a:ext cx="6219319" cy="461665"/>
          </a:xfrm>
          <a:prstGeom prst="rect">
            <a:avLst/>
          </a:prstGeom>
        </p:spPr>
        <p:txBody>
          <a:bodyPr lIns="0" tIns="0" rIns="0" bIns="0" rtlCol="0" anchor="t">
            <a:spAutoFit/>
          </a:bodyPr>
          <a:lstStyle/>
          <a:p>
            <a:pPr algn="ctr">
              <a:lnSpc>
                <a:spcPts val="4200"/>
              </a:lnSpc>
            </a:pPr>
            <a:r>
              <a:rPr lang="en-US" sz="3000" dirty="0">
                <a:solidFill>
                  <a:srgbClr val="FFFFFF"/>
                </a:solidFill>
                <a:latin typeface="Hagrid Heavy"/>
                <a:ea typeface="Hagrid Heavy"/>
                <a:cs typeface="Hagrid Heavy"/>
                <a:sym typeface="Hagrid Heavy"/>
              </a:rPr>
              <a:t>Huynh Cao Tuan Kiet</a:t>
            </a:r>
          </a:p>
        </p:txBody>
      </p:sp>
      <p:sp>
        <p:nvSpPr>
          <p:cNvPr id="31" name="TextBox 31"/>
          <p:cNvSpPr txBox="1"/>
          <p:nvPr/>
        </p:nvSpPr>
        <p:spPr>
          <a:xfrm>
            <a:off x="8334137" y="8855208"/>
            <a:ext cx="4875885" cy="772795"/>
          </a:xfrm>
          <a:prstGeom prst="rect">
            <a:avLst/>
          </a:prstGeom>
        </p:spPr>
        <p:txBody>
          <a:bodyPr lIns="0" tIns="0" rIns="0" bIns="0" rtlCol="0" anchor="t">
            <a:spAutoFit/>
          </a:bodyPr>
          <a:lstStyle/>
          <a:p>
            <a:pPr algn="ctr">
              <a:lnSpc>
                <a:spcPts val="3079"/>
              </a:lnSpc>
            </a:pPr>
            <a:r>
              <a:rPr lang="en-US" sz="2199">
                <a:solidFill>
                  <a:srgbClr val="FFFFFF"/>
                </a:solidFill>
                <a:latin typeface="Roboto"/>
                <a:ea typeface="Roboto"/>
                <a:cs typeface="Roboto"/>
                <a:sym typeface="Roboto"/>
              </a:rPr>
              <a:t>Project Manager</a:t>
            </a:r>
          </a:p>
          <a:p>
            <a:pPr algn="ctr">
              <a:lnSpc>
                <a:spcPts val="3079"/>
              </a:lnSpc>
            </a:pPr>
            <a:r>
              <a:rPr lang="en-US" sz="2200">
                <a:solidFill>
                  <a:srgbClr val="FFFFFF"/>
                </a:solidFill>
                <a:latin typeface="Roboto"/>
                <a:ea typeface="Roboto"/>
                <a:cs typeface="Roboto"/>
                <a:sym typeface="Roboto"/>
              </a:rPr>
              <a:t>Back-end Developer</a:t>
            </a:r>
          </a:p>
        </p:txBody>
      </p:sp>
      <p:sp>
        <p:nvSpPr>
          <p:cNvPr id="32" name="TextBox 32"/>
          <p:cNvSpPr txBox="1"/>
          <p:nvPr/>
        </p:nvSpPr>
        <p:spPr>
          <a:xfrm>
            <a:off x="7707179" y="8212741"/>
            <a:ext cx="6219319" cy="530225"/>
          </a:xfrm>
          <a:prstGeom prst="rect">
            <a:avLst/>
          </a:prstGeom>
        </p:spPr>
        <p:txBody>
          <a:bodyPr lIns="0" tIns="0" rIns="0" bIns="0" rtlCol="0" anchor="t">
            <a:spAutoFit/>
          </a:bodyPr>
          <a:lstStyle/>
          <a:p>
            <a:pPr algn="ctr">
              <a:lnSpc>
                <a:spcPts val="4059"/>
              </a:lnSpc>
            </a:pPr>
            <a:r>
              <a:rPr lang="en-US" sz="2900">
                <a:solidFill>
                  <a:srgbClr val="FFFFFF"/>
                </a:solidFill>
                <a:latin typeface="Hagrid Heavy"/>
                <a:ea typeface="Hagrid Heavy"/>
                <a:cs typeface="Hagrid Heavy"/>
                <a:sym typeface="Hagrid Heavy"/>
              </a:rPr>
              <a:t>221272219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5396"/>
        </a:solidFill>
        <a:effectLst/>
      </p:bgPr>
    </p:bg>
    <p:spTree>
      <p:nvGrpSpPr>
        <p:cNvPr id="1" name=""/>
        <p:cNvGrpSpPr/>
        <p:nvPr/>
      </p:nvGrpSpPr>
      <p:grpSpPr>
        <a:xfrm>
          <a:off x="0" y="0"/>
          <a:ext cx="0" cy="0"/>
          <a:chOff x="0" y="0"/>
          <a:chExt cx="0" cy="0"/>
        </a:xfrm>
      </p:grpSpPr>
      <p:sp>
        <p:nvSpPr>
          <p:cNvPr id="2" name="Freeform 2"/>
          <p:cNvSpPr/>
          <p:nvPr/>
        </p:nvSpPr>
        <p:spPr>
          <a:xfrm>
            <a:off x="9434145" y="4659316"/>
            <a:ext cx="7825155" cy="4598984"/>
          </a:xfrm>
          <a:custGeom>
            <a:avLst/>
            <a:gdLst/>
            <a:ahLst/>
            <a:cxnLst/>
            <a:rect l="l" t="t" r="r" b="b"/>
            <a:pathLst>
              <a:path w="7825155" h="4598984">
                <a:moveTo>
                  <a:pt x="0" y="0"/>
                </a:moveTo>
                <a:lnTo>
                  <a:pt x="7825155" y="0"/>
                </a:lnTo>
                <a:lnTo>
                  <a:pt x="7825155" y="4598984"/>
                </a:lnTo>
                <a:lnTo>
                  <a:pt x="0" y="45989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1028700" y="4659316"/>
            <a:ext cx="7825155" cy="4598984"/>
          </a:xfrm>
          <a:custGeom>
            <a:avLst/>
            <a:gdLst/>
            <a:ahLst/>
            <a:cxnLst/>
            <a:rect l="l" t="t" r="r" b="b"/>
            <a:pathLst>
              <a:path w="7825155" h="4598984">
                <a:moveTo>
                  <a:pt x="0" y="0"/>
                </a:moveTo>
                <a:lnTo>
                  <a:pt x="7825155" y="0"/>
                </a:lnTo>
                <a:lnTo>
                  <a:pt x="7825155" y="4598984"/>
                </a:lnTo>
                <a:lnTo>
                  <a:pt x="0" y="45989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28700" y="2745176"/>
            <a:ext cx="16230600" cy="1003301"/>
          </a:xfrm>
          <a:prstGeom prst="rect">
            <a:avLst/>
          </a:prstGeom>
        </p:spPr>
        <p:txBody>
          <a:bodyPr lIns="0" tIns="0" rIns="0" bIns="0" rtlCol="0" anchor="t">
            <a:spAutoFit/>
          </a:bodyPr>
          <a:lstStyle/>
          <a:p>
            <a:pPr algn="ctr">
              <a:lnSpc>
                <a:spcPts val="8000"/>
              </a:lnSpc>
            </a:pPr>
            <a:r>
              <a:rPr lang="en-US" sz="8000">
                <a:solidFill>
                  <a:srgbClr val="FFFFFF"/>
                </a:solidFill>
                <a:latin typeface="Hagrid Heavy"/>
                <a:ea typeface="Hagrid Heavy"/>
                <a:cs typeface="Hagrid Heavy"/>
                <a:sym typeface="Hagrid Heavy"/>
              </a:rPr>
              <a:t>RESPONSIBILITY</a:t>
            </a:r>
          </a:p>
        </p:txBody>
      </p:sp>
      <p:grpSp>
        <p:nvGrpSpPr>
          <p:cNvPr id="5" name="Group 5"/>
          <p:cNvGrpSpPr/>
          <p:nvPr/>
        </p:nvGrpSpPr>
        <p:grpSpPr>
          <a:xfrm>
            <a:off x="4564320" y="1332083"/>
            <a:ext cx="12714030" cy="57150"/>
            <a:chOff x="0" y="0"/>
            <a:chExt cx="16952041" cy="76200"/>
          </a:xfrm>
        </p:grpSpPr>
        <p:sp>
          <p:nvSpPr>
            <p:cNvPr id="6" name="Freeform 6"/>
            <p:cNvSpPr/>
            <p:nvPr/>
          </p:nvSpPr>
          <p:spPr>
            <a:xfrm>
              <a:off x="33782" y="0"/>
              <a:ext cx="16901414" cy="93091"/>
            </a:xfrm>
            <a:custGeom>
              <a:avLst/>
              <a:gdLst/>
              <a:ahLst/>
              <a:cxnLst/>
              <a:rect l="l" t="t" r="r" b="b"/>
              <a:pathLst>
                <a:path w="16901414" h="93091">
                  <a:moveTo>
                    <a:pt x="127" y="0"/>
                  </a:moveTo>
                  <a:lnTo>
                    <a:pt x="16901414" y="25400"/>
                  </a:lnTo>
                  <a:lnTo>
                    <a:pt x="16901287" y="93091"/>
                  </a:lnTo>
                  <a:lnTo>
                    <a:pt x="0" y="67691"/>
                  </a:lnTo>
                  <a:close/>
                </a:path>
              </a:pathLst>
            </a:custGeom>
            <a:solidFill>
              <a:srgbClr val="FFFFFF"/>
            </a:solidFill>
          </p:spPr>
          <p:txBody>
            <a:bodyPr/>
            <a:lstStyle/>
            <a:p>
              <a:endParaRPr lang="en-US"/>
            </a:p>
          </p:txBody>
        </p:sp>
      </p:grpSp>
      <p:grpSp>
        <p:nvGrpSpPr>
          <p:cNvPr id="7" name="Group 7"/>
          <p:cNvGrpSpPr/>
          <p:nvPr/>
        </p:nvGrpSpPr>
        <p:grpSpPr>
          <a:xfrm>
            <a:off x="1423553" y="1027675"/>
            <a:ext cx="3056808" cy="610625"/>
            <a:chOff x="0" y="0"/>
            <a:chExt cx="4075744" cy="814166"/>
          </a:xfrm>
        </p:grpSpPr>
        <p:sp>
          <p:nvSpPr>
            <p:cNvPr id="8" name="Freeform 8"/>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536201" y="107412"/>
              <a:ext cx="3539543" cy="706754"/>
            </a:xfrm>
            <a:prstGeom prst="rect">
              <a:avLst/>
            </a:prstGeom>
          </p:spPr>
          <p:txBody>
            <a:bodyPr lIns="0" tIns="0" rIns="0" bIns="0" rtlCol="0" anchor="t">
              <a:spAutoFit/>
            </a:bodyPr>
            <a:lstStyle/>
            <a:p>
              <a:pPr algn="ctr">
                <a:lnSpc>
                  <a:spcPts val="4200"/>
                </a:lnSpc>
              </a:pPr>
              <a:r>
                <a:rPr lang="en-US" sz="3000" dirty="0">
                  <a:solidFill>
                    <a:srgbClr val="FFFFFF"/>
                  </a:solidFill>
                  <a:latin typeface="Hagrid Ultra-Bold"/>
                  <a:ea typeface="Hagrid Ultra-Bold"/>
                  <a:cs typeface="Hagrid Ultra-Bold"/>
                  <a:sym typeface="Hagrid Ultra-Bold"/>
                </a:rPr>
                <a:t>5CLCsCan</a:t>
              </a:r>
            </a:p>
          </p:txBody>
        </p:sp>
      </p:grpSp>
      <p:sp>
        <p:nvSpPr>
          <p:cNvPr id="10" name="Freeform 10"/>
          <p:cNvSpPr/>
          <p:nvPr/>
        </p:nvSpPr>
        <p:spPr>
          <a:xfrm>
            <a:off x="1478302" y="5143500"/>
            <a:ext cx="334645" cy="334645"/>
          </a:xfrm>
          <a:custGeom>
            <a:avLst/>
            <a:gdLst/>
            <a:ahLst/>
            <a:cxnLst/>
            <a:rect l="l" t="t" r="r" b="b"/>
            <a:pathLst>
              <a:path w="334645" h="334645">
                <a:moveTo>
                  <a:pt x="0" y="0"/>
                </a:moveTo>
                <a:lnTo>
                  <a:pt x="334645" y="0"/>
                </a:lnTo>
                <a:lnTo>
                  <a:pt x="334645" y="334645"/>
                </a:lnTo>
                <a:lnTo>
                  <a:pt x="0" y="3346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9883746" y="5143500"/>
            <a:ext cx="334645" cy="334645"/>
          </a:xfrm>
          <a:custGeom>
            <a:avLst/>
            <a:gdLst/>
            <a:ahLst/>
            <a:cxnLst/>
            <a:rect l="l" t="t" r="r" b="b"/>
            <a:pathLst>
              <a:path w="334645" h="334645">
                <a:moveTo>
                  <a:pt x="0" y="0"/>
                </a:moveTo>
                <a:lnTo>
                  <a:pt x="334645" y="0"/>
                </a:lnTo>
                <a:lnTo>
                  <a:pt x="334645" y="334645"/>
                </a:lnTo>
                <a:lnTo>
                  <a:pt x="0" y="3346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rot="564344">
            <a:off x="15385569" y="3535451"/>
            <a:ext cx="2848259" cy="1562982"/>
          </a:xfrm>
          <a:custGeom>
            <a:avLst/>
            <a:gdLst/>
            <a:ahLst/>
            <a:cxnLst/>
            <a:rect l="l" t="t" r="r" b="b"/>
            <a:pathLst>
              <a:path w="2848259" h="1562982">
                <a:moveTo>
                  <a:pt x="0" y="0"/>
                </a:moveTo>
                <a:lnTo>
                  <a:pt x="2848258" y="0"/>
                </a:lnTo>
                <a:lnTo>
                  <a:pt x="2848258" y="1562982"/>
                </a:lnTo>
                <a:lnTo>
                  <a:pt x="0" y="1562982"/>
                </a:lnTo>
                <a:lnTo>
                  <a:pt x="0" y="0"/>
                </a:lnTo>
                <a:close/>
              </a:path>
            </a:pathLst>
          </a:custGeom>
          <a:blipFill>
            <a:blip r:embed="rId8"/>
            <a:stretch>
              <a:fillRect/>
            </a:stretch>
          </a:blipFill>
        </p:spPr>
        <p:txBody>
          <a:bodyPr/>
          <a:lstStyle/>
          <a:p>
            <a:endParaRPr lang="en-US"/>
          </a:p>
        </p:txBody>
      </p:sp>
      <p:sp>
        <p:nvSpPr>
          <p:cNvPr id="13" name="Freeform 13"/>
          <p:cNvSpPr/>
          <p:nvPr/>
        </p:nvSpPr>
        <p:spPr>
          <a:xfrm rot="-256773">
            <a:off x="6470887" y="8176396"/>
            <a:ext cx="2617234" cy="1595422"/>
          </a:xfrm>
          <a:custGeom>
            <a:avLst/>
            <a:gdLst/>
            <a:ahLst/>
            <a:cxnLst/>
            <a:rect l="l" t="t" r="r" b="b"/>
            <a:pathLst>
              <a:path w="2617234" h="1595422">
                <a:moveTo>
                  <a:pt x="0" y="0"/>
                </a:moveTo>
                <a:lnTo>
                  <a:pt x="2617234" y="0"/>
                </a:lnTo>
                <a:lnTo>
                  <a:pt x="2617234" y="1595422"/>
                </a:lnTo>
                <a:lnTo>
                  <a:pt x="0" y="1595422"/>
                </a:lnTo>
                <a:lnTo>
                  <a:pt x="0" y="0"/>
                </a:lnTo>
                <a:close/>
              </a:path>
            </a:pathLst>
          </a:custGeom>
          <a:blipFill>
            <a:blip r:embed="rId9"/>
            <a:stretch>
              <a:fillRect/>
            </a:stretch>
          </a:blipFill>
        </p:spPr>
        <p:txBody>
          <a:bodyPr/>
          <a:lstStyle/>
          <a:p>
            <a:endParaRPr lang="en-US"/>
          </a:p>
        </p:txBody>
      </p:sp>
      <p:sp>
        <p:nvSpPr>
          <p:cNvPr id="14" name="Freeform 14"/>
          <p:cNvSpPr/>
          <p:nvPr/>
        </p:nvSpPr>
        <p:spPr>
          <a:xfrm rot="413581">
            <a:off x="73984" y="3663635"/>
            <a:ext cx="2094900" cy="1359066"/>
          </a:xfrm>
          <a:custGeom>
            <a:avLst/>
            <a:gdLst/>
            <a:ahLst/>
            <a:cxnLst/>
            <a:rect l="l" t="t" r="r" b="b"/>
            <a:pathLst>
              <a:path w="2094900" h="1359066">
                <a:moveTo>
                  <a:pt x="0" y="0"/>
                </a:moveTo>
                <a:lnTo>
                  <a:pt x="2094899" y="0"/>
                </a:lnTo>
                <a:lnTo>
                  <a:pt x="2094899" y="1359066"/>
                </a:lnTo>
                <a:lnTo>
                  <a:pt x="0" y="1359066"/>
                </a:lnTo>
                <a:lnTo>
                  <a:pt x="0" y="0"/>
                </a:lnTo>
                <a:close/>
              </a:path>
            </a:pathLst>
          </a:custGeom>
          <a:blipFill>
            <a:blip r:embed="rId10"/>
            <a:stretch>
              <a:fillRect/>
            </a:stretch>
          </a:blipFill>
        </p:spPr>
        <p:txBody>
          <a:bodyPr/>
          <a:lstStyle/>
          <a:p>
            <a:endParaRPr lang="en-US"/>
          </a:p>
        </p:txBody>
      </p:sp>
      <p:sp>
        <p:nvSpPr>
          <p:cNvPr id="15" name="TextBox 15"/>
          <p:cNvSpPr txBox="1"/>
          <p:nvPr/>
        </p:nvSpPr>
        <p:spPr>
          <a:xfrm>
            <a:off x="10567235" y="5067300"/>
            <a:ext cx="6242463" cy="461665"/>
          </a:xfrm>
          <a:prstGeom prst="rect">
            <a:avLst/>
          </a:prstGeom>
        </p:spPr>
        <p:txBody>
          <a:bodyPr lIns="0" tIns="0" rIns="0" bIns="0" rtlCol="0" anchor="t">
            <a:spAutoFit/>
          </a:bodyPr>
          <a:lstStyle/>
          <a:p>
            <a:pPr algn="l">
              <a:lnSpc>
                <a:spcPts val="4200"/>
              </a:lnSpc>
            </a:pPr>
            <a:r>
              <a:rPr lang="en-US" sz="3000" dirty="0">
                <a:solidFill>
                  <a:srgbClr val="285598"/>
                </a:solidFill>
                <a:latin typeface="Hagrid Heavy"/>
                <a:ea typeface="Hagrid Heavy"/>
                <a:cs typeface="Hagrid Heavy"/>
                <a:sym typeface="Hagrid Heavy"/>
              </a:rPr>
              <a:t>Cao Huu </a:t>
            </a:r>
            <a:r>
              <a:rPr lang="en-US" sz="3000" dirty="0" err="1">
                <a:solidFill>
                  <a:srgbClr val="285598"/>
                </a:solidFill>
                <a:latin typeface="Hagrid Heavy"/>
                <a:ea typeface="Hagrid Heavy"/>
                <a:cs typeface="Hagrid Heavy"/>
                <a:sym typeface="Hagrid Heavy"/>
              </a:rPr>
              <a:t>Khuong</a:t>
            </a:r>
            <a:r>
              <a:rPr lang="en-US" sz="3000" dirty="0">
                <a:solidFill>
                  <a:srgbClr val="285598"/>
                </a:solidFill>
                <a:latin typeface="Hagrid Heavy"/>
                <a:ea typeface="Hagrid Heavy"/>
                <a:cs typeface="Hagrid Heavy"/>
                <a:sym typeface="Hagrid Heavy"/>
              </a:rPr>
              <a:t> Duy</a:t>
            </a:r>
          </a:p>
        </p:txBody>
      </p:sp>
      <p:sp>
        <p:nvSpPr>
          <p:cNvPr id="17" name="TextBox 17"/>
          <p:cNvSpPr txBox="1"/>
          <p:nvPr/>
        </p:nvSpPr>
        <p:spPr>
          <a:xfrm>
            <a:off x="9883746" y="5810538"/>
            <a:ext cx="6925952" cy="2725420"/>
          </a:xfrm>
          <a:prstGeom prst="rect">
            <a:avLst/>
          </a:prstGeom>
        </p:spPr>
        <p:txBody>
          <a:bodyPr lIns="0" tIns="0" rIns="0" bIns="0" rtlCol="0" anchor="t">
            <a:spAutoFit/>
          </a:bodyPr>
          <a:lstStyle/>
          <a:p>
            <a:pPr algn="l">
              <a:lnSpc>
                <a:spcPts val="3079"/>
              </a:lnSpc>
            </a:pPr>
            <a:r>
              <a:rPr lang="en-US" sz="2200">
                <a:solidFill>
                  <a:srgbClr val="285598"/>
                </a:solidFill>
                <a:latin typeface="Roboto"/>
                <a:ea typeface="Roboto"/>
                <a:cs typeface="Roboto"/>
                <a:sym typeface="Roboto"/>
              </a:rPr>
              <a:t>Responsible for data engineering and conducting tests to guarantee the quality and performance of the application, the role of a Data Engineer/Tester encompasses tasks such as constructing the database, integrating server-side logic, and executing both functional and performance evaluations on the application.</a:t>
            </a:r>
          </a:p>
        </p:txBody>
      </p:sp>
      <p:sp>
        <p:nvSpPr>
          <p:cNvPr id="18" name="TextBox 18"/>
          <p:cNvSpPr txBox="1"/>
          <p:nvPr/>
        </p:nvSpPr>
        <p:spPr>
          <a:xfrm>
            <a:off x="1478302" y="5810538"/>
            <a:ext cx="6925952" cy="2725420"/>
          </a:xfrm>
          <a:prstGeom prst="rect">
            <a:avLst/>
          </a:prstGeom>
        </p:spPr>
        <p:txBody>
          <a:bodyPr lIns="0" tIns="0" rIns="0" bIns="0" rtlCol="0" anchor="t">
            <a:spAutoFit/>
          </a:bodyPr>
          <a:lstStyle/>
          <a:p>
            <a:pPr algn="l">
              <a:lnSpc>
                <a:spcPts val="3079"/>
              </a:lnSpc>
            </a:pPr>
            <a:r>
              <a:rPr lang="en-US" sz="2200">
                <a:solidFill>
                  <a:srgbClr val="285598"/>
                </a:solidFill>
                <a:latin typeface="Roboto"/>
                <a:ea typeface="Roboto"/>
                <a:cs typeface="Roboto"/>
                <a:sym typeface="Roboto"/>
              </a:rPr>
              <a:t>Responsible for spearheading the development of server-side software (back-end) and fulfilling the role of a business analyst within the project. The duties of the Back-end Developer encompass constructing server-side logic, establishing search engine functionality, and guaranteeing alignment with the customer's requirements.</a:t>
            </a:r>
          </a:p>
        </p:txBody>
      </p:sp>
      <p:sp>
        <p:nvSpPr>
          <p:cNvPr id="19" name="TextBox 19"/>
          <p:cNvSpPr txBox="1"/>
          <p:nvPr/>
        </p:nvSpPr>
        <p:spPr>
          <a:xfrm>
            <a:off x="2113682" y="5067300"/>
            <a:ext cx="3462976" cy="463140"/>
          </a:xfrm>
          <a:prstGeom prst="rect">
            <a:avLst/>
          </a:prstGeom>
        </p:spPr>
        <p:txBody>
          <a:bodyPr lIns="0" tIns="0" rIns="0" bIns="0" rtlCol="0" anchor="t">
            <a:spAutoFit/>
          </a:bodyPr>
          <a:lstStyle/>
          <a:p>
            <a:pPr algn="l">
              <a:lnSpc>
                <a:spcPts val="4200"/>
              </a:lnSpc>
            </a:pPr>
            <a:r>
              <a:rPr lang="en-US" sz="3000" dirty="0">
                <a:solidFill>
                  <a:srgbClr val="285598"/>
                </a:solidFill>
                <a:latin typeface="Hagrid Ultra-Bold"/>
                <a:ea typeface="Hagrid Ultra-Bold"/>
                <a:cs typeface="Hagrid Ultra-Bold"/>
                <a:sym typeface="Hagrid Ultra-Bold"/>
              </a:rPr>
              <a:t>Le Duy Anh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2145" y="8567451"/>
            <a:ext cx="16228082" cy="3483123"/>
          </a:xfrm>
          <a:custGeom>
            <a:avLst/>
            <a:gdLst/>
            <a:ahLst/>
            <a:cxnLst/>
            <a:rect l="l" t="t" r="r" b="b"/>
            <a:pathLst>
              <a:path w="16228082" h="3483123">
                <a:moveTo>
                  <a:pt x="0" y="0"/>
                </a:moveTo>
                <a:lnTo>
                  <a:pt x="16228082" y="0"/>
                </a:lnTo>
                <a:lnTo>
                  <a:pt x="16228082" y="3483123"/>
                </a:lnTo>
                <a:lnTo>
                  <a:pt x="0" y="3483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9097136" y="4716524"/>
            <a:ext cx="46864" cy="4178338"/>
            <a:chOff x="0" y="0"/>
            <a:chExt cx="62485" cy="5571117"/>
          </a:xfrm>
        </p:grpSpPr>
        <p:sp>
          <p:nvSpPr>
            <p:cNvPr id="4" name="Freeform 4"/>
            <p:cNvSpPr/>
            <p:nvPr/>
          </p:nvSpPr>
          <p:spPr>
            <a:xfrm>
              <a:off x="0" y="25400"/>
              <a:ext cx="62484" cy="5520309"/>
            </a:xfrm>
            <a:custGeom>
              <a:avLst/>
              <a:gdLst/>
              <a:ahLst/>
              <a:cxnLst/>
              <a:rect l="l" t="t" r="r" b="b"/>
              <a:pathLst>
                <a:path w="62484" h="5520309">
                  <a:moveTo>
                    <a:pt x="0" y="5520309"/>
                  </a:moveTo>
                  <a:lnTo>
                    <a:pt x="11684" y="0"/>
                  </a:lnTo>
                  <a:lnTo>
                    <a:pt x="62484" y="127"/>
                  </a:lnTo>
                  <a:lnTo>
                    <a:pt x="50800" y="5520309"/>
                  </a:lnTo>
                  <a:close/>
                </a:path>
              </a:pathLst>
            </a:custGeom>
            <a:solidFill>
              <a:srgbClr val="005396"/>
            </a:solidFill>
          </p:spPr>
          <p:txBody>
            <a:bodyPr/>
            <a:lstStyle/>
            <a:p>
              <a:endParaRPr lang="en-US"/>
            </a:p>
          </p:txBody>
        </p:sp>
      </p:grpSp>
      <p:grpSp>
        <p:nvGrpSpPr>
          <p:cNvPr id="5" name="Group 5"/>
          <p:cNvGrpSpPr/>
          <p:nvPr/>
        </p:nvGrpSpPr>
        <p:grpSpPr>
          <a:xfrm>
            <a:off x="1009650" y="4754624"/>
            <a:ext cx="16268700" cy="38100"/>
            <a:chOff x="0" y="0"/>
            <a:chExt cx="21691600" cy="50800"/>
          </a:xfrm>
        </p:grpSpPr>
        <p:sp>
          <p:nvSpPr>
            <p:cNvPr id="6" name="Freeform 6"/>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5396"/>
            </a:solidFill>
          </p:spPr>
          <p:txBody>
            <a:bodyPr/>
            <a:lstStyle/>
            <a:p>
              <a:endParaRPr lang="en-US"/>
            </a:p>
          </p:txBody>
        </p:sp>
      </p:grpSp>
      <p:sp>
        <p:nvSpPr>
          <p:cNvPr id="7" name="Freeform 7"/>
          <p:cNvSpPr/>
          <p:nvPr/>
        </p:nvSpPr>
        <p:spPr>
          <a:xfrm>
            <a:off x="1049009" y="5232344"/>
            <a:ext cx="334645" cy="334645"/>
          </a:xfrm>
          <a:custGeom>
            <a:avLst/>
            <a:gdLst/>
            <a:ahLst/>
            <a:cxnLst/>
            <a:rect l="l" t="t" r="r" b="b"/>
            <a:pathLst>
              <a:path w="334645" h="334645">
                <a:moveTo>
                  <a:pt x="0" y="0"/>
                </a:moveTo>
                <a:lnTo>
                  <a:pt x="334645" y="0"/>
                </a:lnTo>
                <a:lnTo>
                  <a:pt x="334645" y="334645"/>
                </a:lnTo>
                <a:lnTo>
                  <a:pt x="0" y="3346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9723550" y="5222819"/>
            <a:ext cx="334645" cy="334645"/>
          </a:xfrm>
          <a:custGeom>
            <a:avLst/>
            <a:gdLst/>
            <a:ahLst/>
            <a:cxnLst/>
            <a:rect l="l" t="t" r="r" b="b"/>
            <a:pathLst>
              <a:path w="334645" h="334645">
                <a:moveTo>
                  <a:pt x="0" y="0"/>
                </a:moveTo>
                <a:lnTo>
                  <a:pt x="334645" y="0"/>
                </a:lnTo>
                <a:lnTo>
                  <a:pt x="334645" y="334645"/>
                </a:lnTo>
                <a:lnTo>
                  <a:pt x="0" y="3346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9" name="Group 9"/>
          <p:cNvGrpSpPr/>
          <p:nvPr/>
        </p:nvGrpSpPr>
        <p:grpSpPr>
          <a:xfrm>
            <a:off x="1002145" y="454199"/>
            <a:ext cx="3056808" cy="726901"/>
            <a:chOff x="0" y="0"/>
            <a:chExt cx="4075744" cy="969201"/>
          </a:xfrm>
        </p:grpSpPr>
        <p:sp>
          <p:nvSpPr>
            <p:cNvPr id="10" name="Freeform 10"/>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536201" y="262447"/>
              <a:ext cx="3539543" cy="706754"/>
            </a:xfrm>
            <a:prstGeom prst="rect">
              <a:avLst/>
            </a:prstGeom>
          </p:spPr>
          <p:txBody>
            <a:bodyPr lIns="0" tIns="0" rIns="0" bIns="0" rtlCol="0" anchor="t">
              <a:spAutoFit/>
            </a:bodyPr>
            <a:lstStyle/>
            <a:p>
              <a:pPr algn="ctr">
                <a:lnSpc>
                  <a:spcPts val="4200"/>
                </a:lnSpc>
              </a:pPr>
              <a:r>
                <a:rPr lang="en-US" sz="3000" dirty="0">
                  <a:solidFill>
                    <a:srgbClr val="005396"/>
                  </a:solidFill>
                  <a:latin typeface="Hagrid Ultra-Bold"/>
                  <a:ea typeface="Hagrid Ultra-Bold"/>
                  <a:cs typeface="Hagrid Ultra-Bold"/>
                  <a:sym typeface="Hagrid Ultra-Bold"/>
                </a:rPr>
                <a:t>5CLCsCan</a:t>
              </a:r>
            </a:p>
          </p:txBody>
        </p:sp>
      </p:grpSp>
      <p:sp>
        <p:nvSpPr>
          <p:cNvPr id="12" name="Freeform 12"/>
          <p:cNvSpPr/>
          <p:nvPr/>
        </p:nvSpPr>
        <p:spPr>
          <a:xfrm rot="787131">
            <a:off x="7102962" y="4718103"/>
            <a:ext cx="2476824" cy="1931923"/>
          </a:xfrm>
          <a:custGeom>
            <a:avLst/>
            <a:gdLst/>
            <a:ahLst/>
            <a:cxnLst/>
            <a:rect l="l" t="t" r="r" b="b"/>
            <a:pathLst>
              <a:path w="2476824" h="1931923">
                <a:moveTo>
                  <a:pt x="0" y="0"/>
                </a:moveTo>
                <a:lnTo>
                  <a:pt x="2476824" y="0"/>
                </a:lnTo>
                <a:lnTo>
                  <a:pt x="2476824" y="1931922"/>
                </a:lnTo>
                <a:lnTo>
                  <a:pt x="0" y="1931922"/>
                </a:lnTo>
                <a:lnTo>
                  <a:pt x="0" y="0"/>
                </a:lnTo>
                <a:close/>
              </a:path>
            </a:pathLst>
          </a:custGeom>
          <a:blipFill>
            <a:blip r:embed="rId8"/>
            <a:stretch>
              <a:fillRect/>
            </a:stretch>
          </a:blipFill>
        </p:spPr>
        <p:txBody>
          <a:bodyPr/>
          <a:lstStyle/>
          <a:p>
            <a:endParaRPr lang="en-US"/>
          </a:p>
        </p:txBody>
      </p:sp>
      <p:sp>
        <p:nvSpPr>
          <p:cNvPr id="13" name="Freeform 13"/>
          <p:cNvSpPr/>
          <p:nvPr/>
        </p:nvSpPr>
        <p:spPr>
          <a:xfrm rot="-965767">
            <a:off x="14930311" y="7477328"/>
            <a:ext cx="2824337" cy="2488947"/>
          </a:xfrm>
          <a:custGeom>
            <a:avLst/>
            <a:gdLst/>
            <a:ahLst/>
            <a:cxnLst/>
            <a:rect l="l" t="t" r="r" b="b"/>
            <a:pathLst>
              <a:path w="2824337" h="2488947">
                <a:moveTo>
                  <a:pt x="0" y="0"/>
                </a:moveTo>
                <a:lnTo>
                  <a:pt x="2824337" y="0"/>
                </a:lnTo>
                <a:lnTo>
                  <a:pt x="2824337" y="2488947"/>
                </a:lnTo>
                <a:lnTo>
                  <a:pt x="0" y="24889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4" name="Group 14"/>
          <p:cNvGrpSpPr/>
          <p:nvPr/>
        </p:nvGrpSpPr>
        <p:grpSpPr>
          <a:xfrm>
            <a:off x="6323959" y="1866900"/>
            <a:ext cx="5640081" cy="461665"/>
            <a:chOff x="0" y="-5632"/>
            <a:chExt cx="7520109" cy="615554"/>
          </a:xfrm>
        </p:grpSpPr>
        <p:sp>
          <p:nvSpPr>
            <p:cNvPr id="15" name="Freeform 15"/>
            <p:cNvSpPr/>
            <p:nvPr/>
          </p:nvSpPr>
          <p:spPr>
            <a:xfrm>
              <a:off x="0" y="147339"/>
              <a:ext cx="446193" cy="446193"/>
            </a:xfrm>
            <a:custGeom>
              <a:avLst/>
              <a:gdLst/>
              <a:ahLst/>
              <a:cxnLst/>
              <a:rect l="l" t="t" r="r" b="b"/>
              <a:pathLst>
                <a:path w="446193" h="446193">
                  <a:moveTo>
                    <a:pt x="0" y="0"/>
                  </a:moveTo>
                  <a:lnTo>
                    <a:pt x="446193" y="0"/>
                  </a:lnTo>
                  <a:lnTo>
                    <a:pt x="446193" y="446193"/>
                  </a:lnTo>
                  <a:lnTo>
                    <a:pt x="0" y="4461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p:cNvSpPr txBox="1"/>
            <p:nvPr/>
          </p:nvSpPr>
          <p:spPr>
            <a:xfrm>
              <a:off x="910028" y="-5632"/>
              <a:ext cx="6610081" cy="615554"/>
            </a:xfrm>
            <a:prstGeom prst="rect">
              <a:avLst/>
            </a:prstGeom>
          </p:spPr>
          <p:txBody>
            <a:bodyPr lIns="0" tIns="0" rIns="0" bIns="0" rtlCol="0" anchor="t">
              <a:spAutoFit/>
            </a:bodyPr>
            <a:lstStyle/>
            <a:p>
              <a:pPr algn="l">
                <a:lnSpc>
                  <a:spcPts val="4200"/>
                </a:lnSpc>
              </a:pPr>
              <a:r>
                <a:rPr lang="en-US" sz="3000" dirty="0">
                  <a:solidFill>
                    <a:srgbClr val="285598"/>
                  </a:solidFill>
                  <a:latin typeface="Hagrid Heavy"/>
                  <a:ea typeface="Hagrid Heavy"/>
                  <a:cs typeface="Hagrid Heavy"/>
                  <a:sym typeface="Hagrid Heavy"/>
                </a:rPr>
                <a:t>Huynh Cao Tuan </a:t>
              </a:r>
              <a:r>
                <a:rPr lang="en-US" sz="3000" dirty="0" err="1">
                  <a:solidFill>
                    <a:srgbClr val="285598"/>
                  </a:solidFill>
                  <a:latin typeface="Hagrid Heavy"/>
                  <a:ea typeface="Hagrid Heavy"/>
                  <a:cs typeface="Hagrid Heavy"/>
                  <a:sym typeface="Hagrid Heavy"/>
                </a:rPr>
                <a:t>Kiệt</a:t>
              </a:r>
              <a:endParaRPr lang="en-US" sz="3000" dirty="0">
                <a:solidFill>
                  <a:srgbClr val="285598"/>
                </a:solidFill>
                <a:latin typeface="Hagrid Heavy"/>
                <a:ea typeface="Hagrid Heavy"/>
                <a:cs typeface="Hagrid Heavy"/>
                <a:sym typeface="Hagrid Heavy"/>
              </a:endParaRPr>
            </a:p>
          </p:txBody>
        </p:sp>
      </p:grpSp>
      <p:sp>
        <p:nvSpPr>
          <p:cNvPr id="17" name="Freeform 17"/>
          <p:cNvSpPr/>
          <p:nvPr/>
        </p:nvSpPr>
        <p:spPr>
          <a:xfrm>
            <a:off x="795223" y="2457731"/>
            <a:ext cx="2805025" cy="1963518"/>
          </a:xfrm>
          <a:custGeom>
            <a:avLst/>
            <a:gdLst/>
            <a:ahLst/>
            <a:cxnLst/>
            <a:rect l="l" t="t" r="r" b="b"/>
            <a:pathLst>
              <a:path w="2805025" h="1963518">
                <a:moveTo>
                  <a:pt x="0" y="0"/>
                </a:moveTo>
                <a:lnTo>
                  <a:pt x="2805025" y="0"/>
                </a:lnTo>
                <a:lnTo>
                  <a:pt x="2805025" y="1963518"/>
                </a:lnTo>
                <a:lnTo>
                  <a:pt x="0" y="196351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TextBox 18"/>
          <p:cNvSpPr txBox="1"/>
          <p:nvPr/>
        </p:nvSpPr>
        <p:spPr>
          <a:xfrm>
            <a:off x="1731530" y="5153805"/>
            <a:ext cx="6018873" cy="461665"/>
          </a:xfrm>
          <a:prstGeom prst="rect">
            <a:avLst/>
          </a:prstGeom>
        </p:spPr>
        <p:txBody>
          <a:bodyPr lIns="0" tIns="0" rIns="0" bIns="0" rtlCol="0" anchor="t">
            <a:spAutoFit/>
          </a:bodyPr>
          <a:lstStyle/>
          <a:p>
            <a:pPr algn="l">
              <a:lnSpc>
                <a:spcPts val="4200"/>
              </a:lnSpc>
            </a:pPr>
            <a:r>
              <a:rPr lang="en-US" sz="3000" dirty="0">
                <a:solidFill>
                  <a:srgbClr val="285598"/>
                </a:solidFill>
                <a:latin typeface="Hagrid Heavy"/>
                <a:ea typeface="Hagrid Heavy"/>
                <a:cs typeface="Hagrid Heavy"/>
                <a:sym typeface="Hagrid Heavy"/>
              </a:rPr>
              <a:t>Ly Dinh Minh Man</a:t>
            </a:r>
          </a:p>
        </p:txBody>
      </p:sp>
      <p:sp>
        <p:nvSpPr>
          <p:cNvPr id="19" name="TextBox 19"/>
          <p:cNvSpPr txBox="1"/>
          <p:nvPr/>
        </p:nvSpPr>
        <p:spPr>
          <a:xfrm>
            <a:off x="1049009" y="5811711"/>
            <a:ext cx="7292365" cy="2334895"/>
          </a:xfrm>
          <a:prstGeom prst="rect">
            <a:avLst/>
          </a:prstGeom>
        </p:spPr>
        <p:txBody>
          <a:bodyPr lIns="0" tIns="0" rIns="0" bIns="0" rtlCol="0" anchor="t">
            <a:spAutoFit/>
          </a:bodyPr>
          <a:lstStyle/>
          <a:p>
            <a:pPr marL="0" lvl="0" indent="0" algn="l">
              <a:lnSpc>
                <a:spcPts val="3079"/>
              </a:lnSpc>
            </a:pPr>
            <a:r>
              <a:rPr lang="en-US" sz="2199">
                <a:solidFill>
                  <a:srgbClr val="285598"/>
                </a:solidFill>
                <a:latin typeface="Roboto"/>
                <a:ea typeface="Roboto"/>
                <a:cs typeface="Roboto"/>
                <a:sym typeface="Roboto"/>
              </a:rPr>
              <a:t>Responsible for developing the user interface </a:t>
            </a:r>
          </a:p>
          <a:p>
            <a:pPr marL="0" lvl="0" indent="0" algn="l">
              <a:lnSpc>
                <a:spcPts val="3079"/>
              </a:lnSpc>
            </a:pPr>
            <a:r>
              <a:rPr lang="en-US" sz="2199">
                <a:solidFill>
                  <a:srgbClr val="285598"/>
                </a:solidFill>
                <a:latin typeface="Roboto"/>
                <a:ea typeface="Roboto"/>
                <a:cs typeface="Roboto"/>
                <a:sym typeface="Roboto"/>
              </a:rPr>
              <a:t>and ensuring application quality, the tasks of the </a:t>
            </a:r>
          </a:p>
          <a:p>
            <a:pPr algn="l">
              <a:lnSpc>
                <a:spcPts val="3079"/>
              </a:lnSpc>
            </a:pPr>
            <a:r>
              <a:rPr lang="en-US" sz="2200">
                <a:solidFill>
                  <a:srgbClr val="285598"/>
                </a:solidFill>
                <a:latin typeface="Roboto"/>
                <a:ea typeface="Roboto"/>
                <a:cs typeface="Roboto"/>
                <a:sym typeface="Roboto"/>
              </a:rPr>
              <a:t>Front-end Developer/Tester encompass constructing engaging, developing platform’s interfaces and interactive user interfaces while conducting UI and performance testing of the application.</a:t>
            </a:r>
          </a:p>
        </p:txBody>
      </p:sp>
      <p:sp>
        <p:nvSpPr>
          <p:cNvPr id="20" name="TextBox 20"/>
          <p:cNvSpPr txBox="1"/>
          <p:nvPr/>
        </p:nvSpPr>
        <p:spPr>
          <a:xfrm>
            <a:off x="10410620" y="5143500"/>
            <a:ext cx="6239935" cy="463140"/>
          </a:xfrm>
          <a:prstGeom prst="rect">
            <a:avLst/>
          </a:prstGeom>
        </p:spPr>
        <p:txBody>
          <a:bodyPr lIns="0" tIns="0" rIns="0" bIns="0" rtlCol="0" anchor="t">
            <a:spAutoFit/>
          </a:bodyPr>
          <a:lstStyle/>
          <a:p>
            <a:pPr algn="l">
              <a:lnSpc>
                <a:spcPts val="4200"/>
              </a:lnSpc>
            </a:pPr>
            <a:r>
              <a:rPr lang="en-US" sz="3000" dirty="0">
                <a:solidFill>
                  <a:srgbClr val="285598"/>
                </a:solidFill>
                <a:latin typeface="Hagrid Ultra-Bold"/>
                <a:ea typeface="Hagrid Ultra-Bold"/>
                <a:cs typeface="Hagrid Ultra-Bold"/>
                <a:sym typeface="Hagrid Ultra-Bold"/>
              </a:rPr>
              <a:t>Vo Nguyen Phuong Quynh</a:t>
            </a:r>
          </a:p>
        </p:txBody>
      </p:sp>
      <p:sp>
        <p:nvSpPr>
          <p:cNvPr id="21" name="TextBox 21"/>
          <p:cNvSpPr txBox="1"/>
          <p:nvPr/>
        </p:nvSpPr>
        <p:spPr>
          <a:xfrm>
            <a:off x="9723550" y="5802186"/>
            <a:ext cx="7296914" cy="2334895"/>
          </a:xfrm>
          <a:prstGeom prst="rect">
            <a:avLst/>
          </a:prstGeom>
        </p:spPr>
        <p:txBody>
          <a:bodyPr lIns="0" tIns="0" rIns="0" bIns="0" rtlCol="0" anchor="t">
            <a:spAutoFit/>
          </a:bodyPr>
          <a:lstStyle/>
          <a:p>
            <a:pPr algn="l">
              <a:lnSpc>
                <a:spcPts val="3079"/>
              </a:lnSpc>
            </a:pPr>
            <a:r>
              <a:rPr lang="en-US" sz="2200">
                <a:solidFill>
                  <a:srgbClr val="285598"/>
                </a:solidFill>
                <a:latin typeface="Roboto"/>
                <a:ea typeface="Roboto"/>
                <a:cs typeface="Roboto"/>
                <a:sym typeface="Roboto"/>
              </a:rPr>
              <a:t>Responsible for developing the user interface and</a:t>
            </a:r>
          </a:p>
          <a:p>
            <a:pPr algn="l">
              <a:lnSpc>
                <a:spcPts val="3079"/>
              </a:lnSpc>
            </a:pPr>
            <a:r>
              <a:rPr lang="en-US" sz="2200">
                <a:solidFill>
                  <a:srgbClr val="285598"/>
                </a:solidFill>
                <a:latin typeface="Roboto"/>
                <a:ea typeface="Roboto"/>
                <a:cs typeface="Roboto"/>
                <a:sym typeface="Roboto"/>
              </a:rPr>
              <a:t>designing visually appealing interfaces for the</a:t>
            </a:r>
          </a:p>
          <a:p>
            <a:pPr algn="l">
              <a:lnSpc>
                <a:spcPts val="3079"/>
              </a:lnSpc>
            </a:pPr>
            <a:r>
              <a:rPr lang="en-US" sz="2200">
                <a:solidFill>
                  <a:srgbClr val="285598"/>
                </a:solidFill>
                <a:latin typeface="Roboto"/>
                <a:ea typeface="Roboto"/>
                <a:cs typeface="Roboto"/>
                <a:sym typeface="Roboto"/>
              </a:rPr>
              <a:t>application. The tasks of the Front-endDeveloper/UI Designer include building attractive and interactive user interfaces, ensuring a good user experience, and integrating design requirements into the product.</a:t>
            </a:r>
          </a:p>
        </p:txBody>
      </p:sp>
      <p:sp>
        <p:nvSpPr>
          <p:cNvPr id="22" name="TextBox 22"/>
          <p:cNvSpPr txBox="1"/>
          <p:nvPr/>
        </p:nvSpPr>
        <p:spPr>
          <a:xfrm>
            <a:off x="6916037" y="419100"/>
            <a:ext cx="12906955" cy="1523366"/>
          </a:xfrm>
          <a:prstGeom prst="rect">
            <a:avLst/>
          </a:prstGeom>
        </p:spPr>
        <p:txBody>
          <a:bodyPr lIns="0" tIns="0" rIns="0" bIns="0" rtlCol="0" anchor="t">
            <a:spAutoFit/>
          </a:bodyPr>
          <a:lstStyle/>
          <a:p>
            <a:pPr algn="ctr">
              <a:lnSpc>
                <a:spcPts val="10638"/>
              </a:lnSpc>
            </a:pPr>
            <a:r>
              <a:rPr lang="en-US" sz="7598" dirty="0">
                <a:solidFill>
                  <a:srgbClr val="285598"/>
                </a:solidFill>
                <a:latin typeface="Hagrid Heavy"/>
                <a:ea typeface="Hagrid Heavy"/>
                <a:cs typeface="Hagrid Heavy"/>
                <a:sym typeface="Hagrid Heavy"/>
              </a:rPr>
              <a:t>RESPONSIBILITY </a:t>
            </a:r>
          </a:p>
        </p:txBody>
      </p:sp>
      <p:sp>
        <p:nvSpPr>
          <p:cNvPr id="23" name="TextBox 23"/>
          <p:cNvSpPr txBox="1"/>
          <p:nvPr/>
        </p:nvSpPr>
        <p:spPr>
          <a:xfrm>
            <a:off x="4294985" y="2451183"/>
            <a:ext cx="9698029" cy="1944370"/>
          </a:xfrm>
          <a:prstGeom prst="rect">
            <a:avLst/>
          </a:prstGeom>
        </p:spPr>
        <p:txBody>
          <a:bodyPr lIns="0" tIns="0" rIns="0" bIns="0" rtlCol="0" anchor="t">
            <a:spAutoFit/>
          </a:bodyPr>
          <a:lstStyle/>
          <a:p>
            <a:pPr algn="ctr">
              <a:lnSpc>
                <a:spcPts val="3079"/>
              </a:lnSpc>
            </a:pPr>
            <a:r>
              <a:rPr lang="en-US" sz="2199" dirty="0">
                <a:solidFill>
                  <a:srgbClr val="285598"/>
                </a:solidFill>
                <a:latin typeface="Roboto"/>
                <a:ea typeface="Roboto"/>
                <a:cs typeface="Roboto"/>
                <a:sym typeface="Roboto"/>
              </a:rPr>
              <a:t>Responsible for project management and back-end development. His task includes meticulous planning, making strategic decisions, and delegating tasks to ensure that the project progresses smoothly and efficiently. He plays a pivotal role in defining the primary concept for the recommendation system, ensuring that it aligns with the project’s goals and objectives.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5396"/>
        </a:solidFill>
        <a:effectLst/>
      </p:bgPr>
    </p:bg>
    <p:spTree>
      <p:nvGrpSpPr>
        <p:cNvPr id="1" name=""/>
        <p:cNvGrpSpPr/>
        <p:nvPr/>
      </p:nvGrpSpPr>
      <p:grpSpPr>
        <a:xfrm>
          <a:off x="0" y="0"/>
          <a:ext cx="0" cy="0"/>
          <a:chOff x="0" y="0"/>
          <a:chExt cx="0" cy="0"/>
        </a:xfrm>
      </p:grpSpPr>
      <p:sp>
        <p:nvSpPr>
          <p:cNvPr id="2" name="Freeform 2"/>
          <p:cNvSpPr/>
          <p:nvPr/>
        </p:nvSpPr>
        <p:spPr>
          <a:xfrm>
            <a:off x="-386397" y="-308691"/>
            <a:ext cx="9530395" cy="10862772"/>
          </a:xfrm>
          <a:custGeom>
            <a:avLst/>
            <a:gdLst/>
            <a:ahLst/>
            <a:cxnLst/>
            <a:rect l="l" t="t" r="r" b="b"/>
            <a:pathLst>
              <a:path w="9530395" h="10862772">
                <a:moveTo>
                  <a:pt x="0" y="0"/>
                </a:moveTo>
                <a:lnTo>
                  <a:pt x="9530395" y="0"/>
                </a:lnTo>
                <a:lnTo>
                  <a:pt x="9530395" y="10862772"/>
                </a:lnTo>
                <a:lnTo>
                  <a:pt x="0" y="108627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315130" y="2304081"/>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5231192" y="228917"/>
            <a:ext cx="3056808" cy="647383"/>
            <a:chOff x="0" y="0"/>
            <a:chExt cx="4075744" cy="863177"/>
          </a:xfrm>
        </p:grpSpPr>
        <p:sp>
          <p:nvSpPr>
            <p:cNvPr id="5" name="Freeform 5"/>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536201" y="156423"/>
              <a:ext cx="3539543" cy="706754"/>
            </a:xfrm>
            <a:prstGeom prst="rect">
              <a:avLst/>
            </a:prstGeom>
          </p:spPr>
          <p:txBody>
            <a:bodyPr lIns="0" tIns="0" rIns="0" bIns="0" rtlCol="0" anchor="t">
              <a:spAutoFit/>
            </a:bodyPr>
            <a:lstStyle/>
            <a:p>
              <a:pPr algn="ctr">
                <a:lnSpc>
                  <a:spcPts val="4200"/>
                </a:lnSpc>
              </a:pPr>
              <a:r>
                <a:rPr lang="en-US" sz="3000" dirty="0">
                  <a:solidFill>
                    <a:srgbClr val="FFFFFF"/>
                  </a:solidFill>
                  <a:latin typeface="Hagrid Ultra-Bold"/>
                  <a:ea typeface="Hagrid Ultra-Bold"/>
                  <a:cs typeface="Hagrid Ultra-Bold"/>
                  <a:sym typeface="Hagrid Ultra-Bold"/>
                </a:rPr>
                <a:t>5CLCsCan</a:t>
              </a:r>
            </a:p>
          </p:txBody>
        </p:sp>
      </p:grpSp>
      <p:sp>
        <p:nvSpPr>
          <p:cNvPr id="7" name="Freeform 7"/>
          <p:cNvSpPr/>
          <p:nvPr/>
        </p:nvSpPr>
        <p:spPr>
          <a:xfrm>
            <a:off x="0" y="2190202"/>
            <a:ext cx="9143998" cy="9143998"/>
          </a:xfrm>
          <a:custGeom>
            <a:avLst/>
            <a:gdLst/>
            <a:ahLst/>
            <a:cxnLst/>
            <a:rect l="l" t="t" r="r" b="b"/>
            <a:pathLst>
              <a:path w="9143998" h="9143998">
                <a:moveTo>
                  <a:pt x="0" y="0"/>
                </a:moveTo>
                <a:lnTo>
                  <a:pt x="9143998" y="0"/>
                </a:lnTo>
                <a:lnTo>
                  <a:pt x="9143998" y="9143998"/>
                </a:lnTo>
                <a:lnTo>
                  <a:pt x="0" y="91439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TextBox 8"/>
          <p:cNvSpPr txBox="1"/>
          <p:nvPr/>
        </p:nvSpPr>
        <p:spPr>
          <a:xfrm>
            <a:off x="629074" y="419734"/>
            <a:ext cx="8115300" cy="1523366"/>
          </a:xfrm>
          <a:prstGeom prst="rect">
            <a:avLst/>
          </a:prstGeom>
        </p:spPr>
        <p:txBody>
          <a:bodyPr lIns="0" tIns="0" rIns="0" bIns="0" rtlCol="0" anchor="t">
            <a:spAutoFit/>
          </a:bodyPr>
          <a:lstStyle/>
          <a:p>
            <a:pPr algn="l">
              <a:lnSpc>
                <a:spcPts val="10638"/>
              </a:lnSpc>
            </a:pPr>
            <a:r>
              <a:rPr lang="en-US" sz="7598" dirty="0">
                <a:solidFill>
                  <a:srgbClr val="285598"/>
                </a:solidFill>
                <a:latin typeface="Hagrid Heavy"/>
                <a:ea typeface="Hagrid Heavy"/>
                <a:cs typeface="Hagrid Heavy"/>
                <a:sym typeface="Hagrid Heavy"/>
              </a:rPr>
              <a:t>POSITIONING</a:t>
            </a:r>
          </a:p>
        </p:txBody>
      </p:sp>
      <p:sp>
        <p:nvSpPr>
          <p:cNvPr id="9" name="TextBox 9"/>
          <p:cNvSpPr txBox="1"/>
          <p:nvPr/>
        </p:nvSpPr>
        <p:spPr>
          <a:xfrm>
            <a:off x="10315130" y="1130207"/>
            <a:ext cx="6129106" cy="924486"/>
          </a:xfrm>
          <a:prstGeom prst="rect">
            <a:avLst/>
          </a:prstGeom>
        </p:spPr>
        <p:txBody>
          <a:bodyPr lIns="0" tIns="0" rIns="0" bIns="0" rtlCol="0" anchor="t">
            <a:spAutoFit/>
          </a:bodyPr>
          <a:lstStyle/>
          <a:p>
            <a:pPr algn="l">
              <a:lnSpc>
                <a:spcPts val="6496"/>
              </a:lnSpc>
            </a:pPr>
            <a:r>
              <a:rPr lang="en-US" sz="4641">
                <a:solidFill>
                  <a:srgbClr val="FFFFFF"/>
                </a:solidFill>
                <a:latin typeface="Hagrid Heavy"/>
                <a:ea typeface="Hagrid Heavy"/>
                <a:cs typeface="Hagrid Heavy"/>
                <a:sym typeface="Hagrid Heavy"/>
              </a:rPr>
              <a:t>THE PROBLEM OF</a:t>
            </a:r>
          </a:p>
        </p:txBody>
      </p:sp>
      <p:sp>
        <p:nvSpPr>
          <p:cNvPr id="10" name="TextBox 10"/>
          <p:cNvSpPr txBox="1"/>
          <p:nvPr/>
        </p:nvSpPr>
        <p:spPr>
          <a:xfrm>
            <a:off x="10315130" y="2114002"/>
            <a:ext cx="6944170" cy="7571650"/>
          </a:xfrm>
          <a:prstGeom prst="rect">
            <a:avLst/>
          </a:prstGeom>
        </p:spPr>
        <p:txBody>
          <a:bodyPr lIns="0" tIns="0" rIns="0" bIns="0" rtlCol="0" anchor="t">
            <a:spAutoFit/>
          </a:bodyPr>
          <a:lstStyle/>
          <a:p>
            <a:pPr algn="l">
              <a:lnSpc>
                <a:spcPts val="4890"/>
              </a:lnSpc>
            </a:pPr>
            <a:r>
              <a:rPr lang="en-US" sz="3493">
                <a:solidFill>
                  <a:srgbClr val="FFFFFF"/>
                </a:solidFill>
                <a:latin typeface="Roboto"/>
                <a:ea typeface="Roboto"/>
                <a:cs typeface="Roboto"/>
                <a:sym typeface="Roboto"/>
              </a:rPr>
              <a:t>      Difficulty in discovering new and interesting places to hang out for resident. The sheer volume of options, coupled with mistrust in online reviews and limited marketing from local businesses, makes it challenging for them to find spots that truly resonate with their preferences. This can lead to a stagnant social life and missed opportunities to explore vibrant local venues.</a:t>
            </a:r>
          </a:p>
        </p:txBody>
      </p:sp>
      <p:sp>
        <p:nvSpPr>
          <p:cNvPr id="11" name="TextBox 11"/>
          <p:cNvSpPr txBox="1"/>
          <p:nvPr/>
        </p:nvSpPr>
        <p:spPr>
          <a:xfrm>
            <a:off x="629074" y="1709634"/>
            <a:ext cx="5705425" cy="556768"/>
          </a:xfrm>
          <a:prstGeom prst="rect">
            <a:avLst/>
          </a:prstGeom>
        </p:spPr>
        <p:txBody>
          <a:bodyPr lIns="0" tIns="0" rIns="0" bIns="0" rtlCol="0" anchor="t">
            <a:spAutoFit/>
          </a:bodyPr>
          <a:lstStyle/>
          <a:p>
            <a:pPr algn="l">
              <a:lnSpc>
                <a:spcPts val="3961"/>
              </a:lnSpc>
            </a:pPr>
            <a:r>
              <a:rPr lang="en-US" sz="2829">
                <a:solidFill>
                  <a:srgbClr val="285598"/>
                </a:solidFill>
                <a:latin typeface="Roboto Bold"/>
                <a:ea typeface="Roboto Bold"/>
                <a:cs typeface="Roboto Bold"/>
                <a:sym typeface="Roboto Bold"/>
              </a:rPr>
              <a:t>Problem Statement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6397" y="-308691"/>
            <a:ext cx="9530395" cy="10862772"/>
          </a:xfrm>
          <a:custGeom>
            <a:avLst/>
            <a:gdLst/>
            <a:ahLst/>
            <a:cxnLst/>
            <a:rect l="l" t="t" r="r" b="b"/>
            <a:pathLst>
              <a:path w="9530395" h="10862772">
                <a:moveTo>
                  <a:pt x="0" y="0"/>
                </a:moveTo>
                <a:lnTo>
                  <a:pt x="9530395" y="0"/>
                </a:lnTo>
                <a:lnTo>
                  <a:pt x="9530395" y="10862772"/>
                </a:lnTo>
                <a:lnTo>
                  <a:pt x="0" y="108627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9775657" y="2019300"/>
            <a:ext cx="7922698" cy="4875620"/>
          </a:xfrm>
          <a:prstGeom prst="rect">
            <a:avLst/>
          </a:prstGeom>
        </p:spPr>
        <p:txBody>
          <a:bodyPr lIns="0" tIns="0" rIns="0" bIns="0" rtlCol="0" anchor="t">
            <a:spAutoFit/>
          </a:bodyPr>
          <a:lstStyle/>
          <a:p>
            <a:pPr algn="l">
              <a:lnSpc>
                <a:spcPts val="4196"/>
              </a:lnSpc>
            </a:pPr>
            <a:r>
              <a:rPr lang="en-US" sz="2996" dirty="0">
                <a:solidFill>
                  <a:srgbClr val="285598"/>
                </a:solidFill>
                <a:latin typeface="Roboto"/>
                <a:ea typeface="Roboto"/>
                <a:cs typeface="Roboto"/>
                <a:sym typeface="Roboto"/>
              </a:rPr>
              <a:t>      residents of Ho Chi Minh City</a:t>
            </a:r>
          </a:p>
          <a:p>
            <a:pPr algn="l">
              <a:lnSpc>
                <a:spcPts val="4196"/>
              </a:lnSpc>
            </a:pPr>
            <a:r>
              <a:rPr lang="en-US" sz="2996" dirty="0">
                <a:solidFill>
                  <a:srgbClr val="285598"/>
                </a:solidFill>
                <a:latin typeface="Roboto"/>
                <a:ea typeface="Roboto"/>
                <a:cs typeface="Roboto"/>
                <a:sym typeface="Roboto"/>
              </a:rPr>
              <a:t>      newcomers to Ho Chi Minh City</a:t>
            </a:r>
          </a:p>
          <a:p>
            <a:pPr algn="l">
              <a:lnSpc>
                <a:spcPts val="4196"/>
              </a:lnSpc>
            </a:pPr>
            <a:r>
              <a:rPr lang="en-US" sz="2996" dirty="0">
                <a:solidFill>
                  <a:srgbClr val="285598"/>
                </a:solidFill>
                <a:latin typeface="Roboto"/>
                <a:ea typeface="Roboto"/>
                <a:cs typeface="Roboto"/>
                <a:sym typeface="Roboto"/>
              </a:rPr>
              <a:t>      travel enthusiasts and planners</a:t>
            </a:r>
          </a:p>
          <a:p>
            <a:pPr algn="l">
              <a:lnSpc>
                <a:spcPts val="4196"/>
              </a:lnSpc>
            </a:pPr>
            <a:endParaRPr lang="en-US" sz="2996" dirty="0">
              <a:solidFill>
                <a:srgbClr val="285598"/>
              </a:solidFill>
              <a:latin typeface="Roboto"/>
              <a:ea typeface="Roboto"/>
              <a:cs typeface="Roboto"/>
              <a:sym typeface="Roboto"/>
            </a:endParaRPr>
          </a:p>
          <a:p>
            <a:pPr algn="l">
              <a:lnSpc>
                <a:spcPts val="4196"/>
              </a:lnSpc>
            </a:pPr>
            <a:endParaRPr lang="en-US" sz="2996" dirty="0">
              <a:solidFill>
                <a:srgbClr val="285598"/>
              </a:solidFill>
              <a:latin typeface="Roboto"/>
              <a:ea typeface="Roboto"/>
              <a:cs typeface="Roboto"/>
              <a:sym typeface="Roboto"/>
            </a:endParaRPr>
          </a:p>
          <a:p>
            <a:pPr algn="l">
              <a:lnSpc>
                <a:spcPts val="4196"/>
              </a:lnSpc>
            </a:pPr>
            <a:endParaRPr lang="en-US" sz="2996" dirty="0">
              <a:solidFill>
                <a:srgbClr val="285598"/>
              </a:solidFill>
              <a:latin typeface="Roboto"/>
              <a:ea typeface="Roboto"/>
              <a:cs typeface="Roboto"/>
              <a:sym typeface="Roboto"/>
            </a:endParaRPr>
          </a:p>
          <a:p>
            <a:pPr algn="l">
              <a:lnSpc>
                <a:spcPts val="4196"/>
              </a:lnSpc>
            </a:pPr>
            <a:endParaRPr lang="en-US" sz="2996" dirty="0">
              <a:solidFill>
                <a:srgbClr val="285598"/>
              </a:solidFill>
              <a:latin typeface="Roboto"/>
              <a:ea typeface="Roboto"/>
              <a:cs typeface="Roboto"/>
              <a:sym typeface="Roboto"/>
            </a:endParaRPr>
          </a:p>
          <a:p>
            <a:pPr algn="l">
              <a:lnSpc>
                <a:spcPts val="4196"/>
              </a:lnSpc>
            </a:pPr>
            <a:endParaRPr lang="en-US" sz="2996" dirty="0">
              <a:solidFill>
                <a:srgbClr val="285598"/>
              </a:solidFill>
              <a:latin typeface="Roboto"/>
              <a:ea typeface="Roboto"/>
              <a:cs typeface="Roboto"/>
              <a:sym typeface="Roboto"/>
            </a:endParaRPr>
          </a:p>
          <a:p>
            <a:pPr algn="l">
              <a:lnSpc>
                <a:spcPts val="4196"/>
              </a:lnSpc>
            </a:pPr>
            <a:r>
              <a:rPr lang="en-US" sz="2996" dirty="0">
                <a:solidFill>
                  <a:srgbClr val="285598"/>
                </a:solidFill>
                <a:latin typeface="Roboto"/>
                <a:ea typeface="Roboto"/>
                <a:cs typeface="Roboto"/>
                <a:sym typeface="Roboto"/>
              </a:rPr>
              <a:t>.</a:t>
            </a:r>
          </a:p>
        </p:txBody>
      </p:sp>
      <p:sp>
        <p:nvSpPr>
          <p:cNvPr id="4" name="Freeform 4"/>
          <p:cNvSpPr/>
          <p:nvPr/>
        </p:nvSpPr>
        <p:spPr>
          <a:xfrm>
            <a:off x="9775657" y="2133731"/>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9776827" y="2661770"/>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9775657" y="5220880"/>
            <a:ext cx="8292180" cy="4875620"/>
          </a:xfrm>
          <a:prstGeom prst="rect">
            <a:avLst/>
          </a:prstGeom>
        </p:spPr>
        <p:txBody>
          <a:bodyPr lIns="0" tIns="0" rIns="0" bIns="0" rtlCol="0" anchor="t">
            <a:spAutoFit/>
          </a:bodyPr>
          <a:lstStyle/>
          <a:p>
            <a:pPr algn="l">
              <a:lnSpc>
                <a:spcPts val="4196"/>
              </a:lnSpc>
            </a:pPr>
            <a:r>
              <a:rPr lang="en-US" sz="2996" dirty="0">
                <a:solidFill>
                  <a:srgbClr val="285598"/>
                </a:solidFill>
                <a:latin typeface="Roboto"/>
                <a:ea typeface="Roboto"/>
                <a:cs typeface="Roboto"/>
                <a:sym typeface="Roboto"/>
              </a:rPr>
              <a:t>      want to discover new and interesting places to meet friends and family</a:t>
            </a:r>
          </a:p>
          <a:p>
            <a:pPr algn="l">
              <a:lnSpc>
                <a:spcPts val="4196"/>
              </a:lnSpc>
            </a:pPr>
            <a:r>
              <a:rPr lang="en-US" sz="2996" dirty="0">
                <a:solidFill>
                  <a:srgbClr val="285598"/>
                </a:solidFill>
                <a:latin typeface="Roboto"/>
                <a:ea typeface="Roboto"/>
                <a:cs typeface="Roboto"/>
                <a:sym typeface="Roboto"/>
              </a:rPr>
              <a:t>      need an easy and efficient way to navigate and explore the city</a:t>
            </a:r>
          </a:p>
          <a:p>
            <a:pPr algn="l">
              <a:lnSpc>
                <a:spcPts val="4196"/>
              </a:lnSpc>
            </a:pPr>
            <a:r>
              <a:rPr lang="en-US" sz="2996" dirty="0">
                <a:solidFill>
                  <a:srgbClr val="285598"/>
                </a:solidFill>
                <a:latin typeface="Roboto"/>
                <a:ea typeface="Roboto"/>
                <a:cs typeface="Roboto"/>
                <a:sym typeface="Roboto"/>
              </a:rPr>
              <a:t>      seek a user-friendly and efficient way to organize their trips within Ho Chi Minh City</a:t>
            </a:r>
          </a:p>
          <a:p>
            <a:pPr algn="l">
              <a:lnSpc>
                <a:spcPts val="4196"/>
              </a:lnSpc>
            </a:pPr>
            <a:endParaRPr lang="en-US" sz="2996" dirty="0">
              <a:solidFill>
                <a:srgbClr val="285598"/>
              </a:solidFill>
              <a:latin typeface="Roboto"/>
              <a:ea typeface="Roboto"/>
              <a:cs typeface="Roboto"/>
              <a:sym typeface="Roboto"/>
            </a:endParaRPr>
          </a:p>
          <a:p>
            <a:pPr algn="l">
              <a:lnSpc>
                <a:spcPts val="4196"/>
              </a:lnSpc>
            </a:pPr>
            <a:endParaRPr lang="en-US" sz="2996" dirty="0">
              <a:solidFill>
                <a:srgbClr val="285598"/>
              </a:solidFill>
              <a:latin typeface="Roboto"/>
              <a:ea typeface="Roboto"/>
              <a:cs typeface="Roboto"/>
              <a:sym typeface="Roboto"/>
            </a:endParaRPr>
          </a:p>
          <a:p>
            <a:pPr algn="l">
              <a:lnSpc>
                <a:spcPts val="4196"/>
              </a:lnSpc>
            </a:pPr>
            <a:endParaRPr lang="en-US" sz="2996" dirty="0">
              <a:solidFill>
                <a:srgbClr val="285598"/>
              </a:solidFill>
              <a:latin typeface="Roboto"/>
              <a:ea typeface="Roboto"/>
              <a:cs typeface="Roboto"/>
              <a:sym typeface="Roboto"/>
            </a:endParaRPr>
          </a:p>
        </p:txBody>
      </p:sp>
      <p:sp>
        <p:nvSpPr>
          <p:cNvPr id="7" name="Freeform 7"/>
          <p:cNvSpPr/>
          <p:nvPr/>
        </p:nvSpPr>
        <p:spPr>
          <a:xfrm>
            <a:off x="9775657" y="5322877"/>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9786459" y="6368413"/>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9786459" y="3236447"/>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9833601" y="7484418"/>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p:cNvGrpSpPr/>
          <p:nvPr/>
        </p:nvGrpSpPr>
        <p:grpSpPr>
          <a:xfrm>
            <a:off x="15011029" y="267017"/>
            <a:ext cx="3056808" cy="609283"/>
            <a:chOff x="0" y="0"/>
            <a:chExt cx="4075744" cy="812377"/>
          </a:xfrm>
        </p:grpSpPr>
        <p:sp>
          <p:nvSpPr>
            <p:cNvPr id="12" name="Freeform 12"/>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TextBox 13"/>
            <p:cNvSpPr txBox="1"/>
            <p:nvPr/>
          </p:nvSpPr>
          <p:spPr>
            <a:xfrm>
              <a:off x="536201" y="105623"/>
              <a:ext cx="3539543" cy="706754"/>
            </a:xfrm>
            <a:prstGeom prst="rect">
              <a:avLst/>
            </a:prstGeom>
          </p:spPr>
          <p:txBody>
            <a:bodyPr lIns="0" tIns="0" rIns="0" bIns="0" rtlCol="0" anchor="t">
              <a:spAutoFit/>
            </a:bodyPr>
            <a:lstStyle/>
            <a:p>
              <a:pPr algn="ctr">
                <a:lnSpc>
                  <a:spcPts val="4200"/>
                </a:lnSpc>
              </a:pPr>
              <a:r>
                <a:rPr lang="en-US" sz="3000" dirty="0">
                  <a:solidFill>
                    <a:srgbClr val="005396"/>
                  </a:solidFill>
                  <a:latin typeface="Hagrid Ultra-Bold"/>
                  <a:ea typeface="Hagrid Ultra-Bold"/>
                  <a:cs typeface="Hagrid Ultra-Bold"/>
                  <a:sym typeface="Hagrid Ultra-Bold"/>
                </a:rPr>
                <a:t>5CLCsCan</a:t>
              </a:r>
            </a:p>
          </p:txBody>
        </p:sp>
      </p:grpSp>
      <p:sp>
        <p:nvSpPr>
          <p:cNvPr id="14" name="Freeform 14"/>
          <p:cNvSpPr/>
          <p:nvPr/>
        </p:nvSpPr>
        <p:spPr>
          <a:xfrm rot="151383">
            <a:off x="2908444" y="2428907"/>
            <a:ext cx="6235554" cy="4247971"/>
          </a:xfrm>
          <a:custGeom>
            <a:avLst/>
            <a:gdLst/>
            <a:ahLst/>
            <a:cxnLst/>
            <a:rect l="l" t="t" r="r" b="b"/>
            <a:pathLst>
              <a:path w="6235554" h="4247971">
                <a:moveTo>
                  <a:pt x="0" y="0"/>
                </a:moveTo>
                <a:lnTo>
                  <a:pt x="6235554" y="0"/>
                </a:lnTo>
                <a:lnTo>
                  <a:pt x="6235554" y="4247971"/>
                </a:lnTo>
                <a:lnTo>
                  <a:pt x="0" y="4247971"/>
                </a:lnTo>
                <a:lnTo>
                  <a:pt x="0" y="0"/>
                </a:lnTo>
                <a:close/>
              </a:path>
            </a:pathLst>
          </a:custGeom>
          <a:blipFill>
            <a:blip r:embed="rId8"/>
            <a:stretch>
              <a:fillRect/>
            </a:stretch>
          </a:blipFill>
        </p:spPr>
        <p:txBody>
          <a:bodyPr/>
          <a:lstStyle/>
          <a:p>
            <a:endParaRPr lang="en-US"/>
          </a:p>
        </p:txBody>
      </p:sp>
      <p:sp>
        <p:nvSpPr>
          <p:cNvPr id="15" name="Freeform 15"/>
          <p:cNvSpPr/>
          <p:nvPr/>
        </p:nvSpPr>
        <p:spPr>
          <a:xfrm rot="-1430609">
            <a:off x="717837" y="4477187"/>
            <a:ext cx="2560883" cy="2800171"/>
          </a:xfrm>
          <a:custGeom>
            <a:avLst/>
            <a:gdLst/>
            <a:ahLst/>
            <a:cxnLst/>
            <a:rect l="l" t="t" r="r" b="b"/>
            <a:pathLst>
              <a:path w="2560883" h="2800171">
                <a:moveTo>
                  <a:pt x="0" y="0"/>
                </a:moveTo>
                <a:lnTo>
                  <a:pt x="2560884" y="0"/>
                </a:lnTo>
                <a:lnTo>
                  <a:pt x="2560884" y="2800170"/>
                </a:lnTo>
                <a:lnTo>
                  <a:pt x="0" y="28001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Freeform 16"/>
          <p:cNvSpPr/>
          <p:nvPr/>
        </p:nvSpPr>
        <p:spPr>
          <a:xfrm>
            <a:off x="2309476" y="6044594"/>
            <a:ext cx="4754496" cy="4114800"/>
          </a:xfrm>
          <a:custGeom>
            <a:avLst/>
            <a:gdLst/>
            <a:ahLst/>
            <a:cxnLst/>
            <a:rect l="l" t="t" r="r" b="b"/>
            <a:pathLst>
              <a:path w="4754496" h="4114800">
                <a:moveTo>
                  <a:pt x="0" y="0"/>
                </a:moveTo>
                <a:lnTo>
                  <a:pt x="4754496" y="0"/>
                </a:lnTo>
                <a:lnTo>
                  <a:pt x="475449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7" name="TextBox 17"/>
          <p:cNvSpPr txBox="1"/>
          <p:nvPr/>
        </p:nvSpPr>
        <p:spPr>
          <a:xfrm>
            <a:off x="629074" y="419734"/>
            <a:ext cx="8115300" cy="1523366"/>
          </a:xfrm>
          <a:prstGeom prst="rect">
            <a:avLst/>
          </a:prstGeom>
        </p:spPr>
        <p:txBody>
          <a:bodyPr lIns="0" tIns="0" rIns="0" bIns="0" rtlCol="0" anchor="t">
            <a:spAutoFit/>
          </a:bodyPr>
          <a:lstStyle/>
          <a:p>
            <a:pPr algn="l">
              <a:lnSpc>
                <a:spcPts val="10638"/>
              </a:lnSpc>
            </a:pPr>
            <a:r>
              <a:rPr lang="en-US" sz="7598" dirty="0">
                <a:solidFill>
                  <a:srgbClr val="FFFFFF"/>
                </a:solidFill>
                <a:latin typeface="Hagrid Heavy"/>
                <a:ea typeface="Hagrid Heavy"/>
                <a:cs typeface="Hagrid Heavy"/>
                <a:sym typeface="Hagrid Heavy"/>
              </a:rPr>
              <a:t>POSITIONING</a:t>
            </a:r>
          </a:p>
        </p:txBody>
      </p:sp>
      <p:sp>
        <p:nvSpPr>
          <p:cNvPr id="18" name="TextBox 18"/>
          <p:cNvSpPr txBox="1"/>
          <p:nvPr/>
        </p:nvSpPr>
        <p:spPr>
          <a:xfrm>
            <a:off x="9775657" y="1134433"/>
            <a:ext cx="1785134" cy="924486"/>
          </a:xfrm>
          <a:prstGeom prst="rect">
            <a:avLst/>
          </a:prstGeom>
        </p:spPr>
        <p:txBody>
          <a:bodyPr lIns="0" tIns="0" rIns="0" bIns="0" rtlCol="0" anchor="t">
            <a:spAutoFit/>
          </a:bodyPr>
          <a:lstStyle/>
          <a:p>
            <a:pPr algn="l">
              <a:lnSpc>
                <a:spcPts val="6496"/>
              </a:lnSpc>
            </a:pPr>
            <a:r>
              <a:rPr lang="en-US" sz="4641">
                <a:solidFill>
                  <a:srgbClr val="285598"/>
                </a:solidFill>
                <a:latin typeface="Hagrid Heavy"/>
                <a:ea typeface="Hagrid Heavy"/>
                <a:cs typeface="Hagrid Heavy"/>
                <a:sym typeface="Hagrid Heavy"/>
              </a:rPr>
              <a:t>FOR</a:t>
            </a:r>
          </a:p>
        </p:txBody>
      </p:sp>
      <p:sp>
        <p:nvSpPr>
          <p:cNvPr id="19" name="TextBox 19"/>
          <p:cNvSpPr txBox="1"/>
          <p:nvPr/>
        </p:nvSpPr>
        <p:spPr>
          <a:xfrm>
            <a:off x="629074" y="1837092"/>
            <a:ext cx="4584518" cy="563208"/>
          </a:xfrm>
          <a:prstGeom prst="rect">
            <a:avLst/>
          </a:prstGeom>
        </p:spPr>
        <p:txBody>
          <a:bodyPr lIns="0" tIns="0" rIns="0" bIns="0" rtlCol="0" anchor="t">
            <a:spAutoFit/>
          </a:bodyPr>
          <a:lstStyle/>
          <a:p>
            <a:pPr algn="l">
              <a:lnSpc>
                <a:spcPts val="3956"/>
              </a:lnSpc>
            </a:pPr>
            <a:r>
              <a:rPr lang="en-US" sz="2825" dirty="0">
                <a:solidFill>
                  <a:srgbClr val="FFFFFF"/>
                </a:solidFill>
                <a:latin typeface="Roboto Bold"/>
                <a:ea typeface="Roboto Bold"/>
                <a:cs typeface="Roboto Bold"/>
                <a:sym typeface="Roboto Bold"/>
              </a:rPr>
              <a:t>Product Position Statement</a:t>
            </a:r>
          </a:p>
        </p:txBody>
      </p:sp>
      <p:sp>
        <p:nvSpPr>
          <p:cNvPr id="20" name="TextBox 20"/>
          <p:cNvSpPr txBox="1"/>
          <p:nvPr/>
        </p:nvSpPr>
        <p:spPr>
          <a:xfrm>
            <a:off x="9775657" y="4340574"/>
            <a:ext cx="5407690" cy="927989"/>
          </a:xfrm>
          <a:prstGeom prst="rect">
            <a:avLst/>
          </a:prstGeom>
        </p:spPr>
        <p:txBody>
          <a:bodyPr lIns="0" tIns="0" rIns="0" bIns="0" rtlCol="0" anchor="t">
            <a:spAutoFit/>
          </a:bodyPr>
          <a:lstStyle/>
          <a:p>
            <a:pPr algn="l">
              <a:lnSpc>
                <a:spcPts val="6495"/>
              </a:lnSpc>
            </a:pPr>
            <a:r>
              <a:rPr lang="en-US" sz="4639" dirty="0">
                <a:solidFill>
                  <a:srgbClr val="285598"/>
                </a:solidFill>
                <a:latin typeface="Hagrid Heavy"/>
                <a:ea typeface="Hagrid Heavy"/>
                <a:cs typeface="Hagrid Heavy"/>
                <a:sym typeface="Hagrid Heavy"/>
              </a:rPr>
              <a:t>WHO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5396"/>
        </a:solidFill>
        <a:effectLst/>
      </p:bgPr>
    </p:bg>
    <p:spTree>
      <p:nvGrpSpPr>
        <p:cNvPr id="1" name=""/>
        <p:cNvGrpSpPr/>
        <p:nvPr/>
      </p:nvGrpSpPr>
      <p:grpSpPr>
        <a:xfrm>
          <a:off x="0" y="0"/>
          <a:ext cx="0" cy="0"/>
          <a:chOff x="0" y="0"/>
          <a:chExt cx="0" cy="0"/>
        </a:xfrm>
      </p:grpSpPr>
      <p:sp>
        <p:nvSpPr>
          <p:cNvPr id="2" name="Freeform 2"/>
          <p:cNvSpPr/>
          <p:nvPr/>
        </p:nvSpPr>
        <p:spPr>
          <a:xfrm>
            <a:off x="1031218" y="4692538"/>
            <a:ext cx="16228082" cy="3483137"/>
          </a:xfrm>
          <a:custGeom>
            <a:avLst/>
            <a:gdLst/>
            <a:ahLst/>
            <a:cxnLst/>
            <a:rect l="l" t="t" r="r" b="b"/>
            <a:pathLst>
              <a:path w="16228082" h="3483137">
                <a:moveTo>
                  <a:pt x="0" y="0"/>
                </a:moveTo>
                <a:lnTo>
                  <a:pt x="16228082" y="0"/>
                </a:lnTo>
                <a:lnTo>
                  <a:pt x="16228082" y="3483137"/>
                </a:lnTo>
                <a:lnTo>
                  <a:pt x="0" y="34831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83596" y="5126895"/>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8167494" y="934259"/>
            <a:ext cx="3056808" cy="627841"/>
            <a:chOff x="0" y="0"/>
            <a:chExt cx="4075744" cy="837121"/>
          </a:xfrm>
        </p:grpSpPr>
        <p:sp>
          <p:nvSpPr>
            <p:cNvPr id="5" name="Freeform 5"/>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536201" y="130367"/>
              <a:ext cx="3539543" cy="706754"/>
            </a:xfrm>
            <a:prstGeom prst="rect">
              <a:avLst/>
            </a:prstGeom>
          </p:spPr>
          <p:txBody>
            <a:bodyPr lIns="0" tIns="0" rIns="0" bIns="0" rtlCol="0" anchor="t">
              <a:spAutoFit/>
            </a:bodyPr>
            <a:lstStyle/>
            <a:p>
              <a:pPr algn="ctr">
                <a:lnSpc>
                  <a:spcPts val="4200"/>
                </a:lnSpc>
              </a:pPr>
              <a:r>
                <a:rPr lang="en-US" sz="3000" dirty="0">
                  <a:solidFill>
                    <a:srgbClr val="FFFFFF"/>
                  </a:solidFill>
                  <a:latin typeface="Hagrid Ultra-Bold"/>
                  <a:ea typeface="Hagrid Ultra-Bold"/>
                  <a:cs typeface="Hagrid Ultra-Bold"/>
                  <a:sym typeface="Hagrid Ultra-Bold"/>
                </a:rPr>
                <a:t>5CLCsCan</a:t>
              </a:r>
            </a:p>
          </p:txBody>
        </p:sp>
      </p:grpSp>
      <p:sp>
        <p:nvSpPr>
          <p:cNvPr id="7" name="Freeform 7"/>
          <p:cNvSpPr/>
          <p:nvPr/>
        </p:nvSpPr>
        <p:spPr>
          <a:xfrm>
            <a:off x="15321685" y="761388"/>
            <a:ext cx="2324737" cy="1965575"/>
          </a:xfrm>
          <a:custGeom>
            <a:avLst/>
            <a:gdLst/>
            <a:ahLst/>
            <a:cxnLst/>
            <a:rect l="l" t="t" r="r" b="b"/>
            <a:pathLst>
              <a:path w="2324737" h="1965575">
                <a:moveTo>
                  <a:pt x="0" y="0"/>
                </a:moveTo>
                <a:lnTo>
                  <a:pt x="2324738" y="0"/>
                </a:lnTo>
                <a:lnTo>
                  <a:pt x="2324738" y="1965575"/>
                </a:lnTo>
                <a:lnTo>
                  <a:pt x="0" y="19655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383487" y="2558046"/>
            <a:ext cx="2669505" cy="2134492"/>
          </a:xfrm>
          <a:custGeom>
            <a:avLst/>
            <a:gdLst/>
            <a:ahLst/>
            <a:cxnLst/>
            <a:rect l="l" t="t" r="r" b="b"/>
            <a:pathLst>
              <a:path w="2669505" h="2134492">
                <a:moveTo>
                  <a:pt x="0" y="0"/>
                </a:moveTo>
                <a:lnTo>
                  <a:pt x="2669506" y="0"/>
                </a:lnTo>
                <a:lnTo>
                  <a:pt x="2669506" y="2134492"/>
                </a:lnTo>
                <a:lnTo>
                  <a:pt x="0" y="2134492"/>
                </a:lnTo>
                <a:lnTo>
                  <a:pt x="0" y="0"/>
                </a:lnTo>
                <a:close/>
              </a:path>
            </a:pathLst>
          </a:custGeom>
          <a:blipFill>
            <a:blip r:embed="rId10"/>
            <a:stretch>
              <a:fillRect/>
            </a:stretch>
          </a:blipFill>
        </p:spPr>
        <p:txBody>
          <a:bodyPr/>
          <a:lstStyle/>
          <a:p>
            <a:endParaRPr lang="en-US"/>
          </a:p>
        </p:txBody>
      </p:sp>
      <p:sp>
        <p:nvSpPr>
          <p:cNvPr id="9" name="Freeform 9"/>
          <p:cNvSpPr/>
          <p:nvPr/>
        </p:nvSpPr>
        <p:spPr>
          <a:xfrm rot="-921720">
            <a:off x="11515472" y="8215355"/>
            <a:ext cx="2593343" cy="2547960"/>
          </a:xfrm>
          <a:custGeom>
            <a:avLst/>
            <a:gdLst/>
            <a:ahLst/>
            <a:cxnLst/>
            <a:rect l="l" t="t" r="r" b="b"/>
            <a:pathLst>
              <a:path w="2593343" h="2547960">
                <a:moveTo>
                  <a:pt x="0" y="0"/>
                </a:moveTo>
                <a:lnTo>
                  <a:pt x="2593343" y="0"/>
                </a:lnTo>
                <a:lnTo>
                  <a:pt x="2593343" y="2547960"/>
                </a:lnTo>
                <a:lnTo>
                  <a:pt x="0" y="25479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p:cNvSpPr txBox="1"/>
          <p:nvPr/>
        </p:nvSpPr>
        <p:spPr>
          <a:xfrm>
            <a:off x="2690523" y="2574563"/>
            <a:ext cx="12906955" cy="1165640"/>
          </a:xfrm>
          <a:prstGeom prst="rect">
            <a:avLst/>
          </a:prstGeom>
        </p:spPr>
        <p:txBody>
          <a:bodyPr lIns="0" tIns="0" rIns="0" bIns="0" rtlCol="0" anchor="t">
            <a:spAutoFit/>
          </a:bodyPr>
          <a:lstStyle/>
          <a:p>
            <a:pPr algn="ctr">
              <a:lnSpc>
                <a:spcPts val="10638"/>
              </a:lnSpc>
            </a:pPr>
            <a:r>
              <a:rPr lang="en-US" sz="7598" dirty="0" err="1">
                <a:solidFill>
                  <a:srgbClr val="FFFFFF"/>
                </a:solidFill>
                <a:latin typeface="Hagrid Heavy"/>
                <a:ea typeface="Hagrid Heavy"/>
                <a:cs typeface="Hagrid Heavy"/>
                <a:sym typeface="Hagrid Heavy"/>
              </a:rPr>
              <a:t>Gogle</a:t>
            </a:r>
            <a:r>
              <a:rPr lang="en-US" sz="7598" dirty="0">
                <a:solidFill>
                  <a:srgbClr val="FFFFFF"/>
                </a:solidFill>
                <a:latin typeface="Hagrid Heavy"/>
                <a:ea typeface="Hagrid Heavy"/>
                <a:cs typeface="Hagrid Heavy"/>
                <a:sym typeface="Hagrid Heavy"/>
              </a:rPr>
              <a:t> Platform</a:t>
            </a:r>
          </a:p>
        </p:txBody>
      </p:sp>
      <p:sp>
        <p:nvSpPr>
          <p:cNvPr id="11" name="TextBox 11"/>
          <p:cNvSpPr txBox="1"/>
          <p:nvPr/>
        </p:nvSpPr>
        <p:spPr>
          <a:xfrm>
            <a:off x="1187329" y="6030107"/>
            <a:ext cx="4692231" cy="2334895"/>
          </a:xfrm>
          <a:prstGeom prst="rect">
            <a:avLst/>
          </a:prstGeom>
        </p:spPr>
        <p:txBody>
          <a:bodyPr lIns="0" tIns="0" rIns="0" bIns="0" rtlCol="0" anchor="t">
            <a:spAutoFit/>
          </a:bodyPr>
          <a:lstStyle/>
          <a:p>
            <a:pPr algn="l">
              <a:lnSpc>
                <a:spcPts val="3079"/>
              </a:lnSpc>
            </a:pPr>
            <a:endParaRPr/>
          </a:p>
          <a:p>
            <a:pPr marL="502922" lvl="2" indent="-167641" algn="l">
              <a:lnSpc>
                <a:spcPts val="3079"/>
              </a:lnSpc>
              <a:buFont typeface="Arial"/>
              <a:buChar char="⚬"/>
            </a:pPr>
            <a:r>
              <a:rPr lang="en-US" sz="2200">
                <a:solidFill>
                  <a:srgbClr val="FFFFFF"/>
                </a:solidFill>
                <a:latin typeface="Roboto"/>
                <a:ea typeface="Roboto"/>
                <a:cs typeface="Roboto"/>
                <a:sym typeface="Roboto"/>
              </a:rPr>
              <a:t>provides personalized recommendations and highlights hidden gems within the city</a:t>
            </a:r>
          </a:p>
          <a:p>
            <a:pPr marL="502922" lvl="2" indent="-167641" algn="l">
              <a:lnSpc>
                <a:spcPts val="3079"/>
              </a:lnSpc>
            </a:pPr>
            <a:endParaRPr lang="en-US" sz="2200">
              <a:solidFill>
                <a:srgbClr val="FFFFFF"/>
              </a:solidFill>
              <a:latin typeface="Roboto"/>
              <a:ea typeface="Roboto"/>
              <a:cs typeface="Roboto"/>
              <a:sym typeface="Roboto"/>
            </a:endParaRPr>
          </a:p>
          <a:p>
            <a:pPr marL="502922" lvl="2" indent="-167641" algn="l">
              <a:lnSpc>
                <a:spcPts val="3079"/>
              </a:lnSpc>
            </a:pPr>
            <a:endParaRPr lang="en-US" sz="2200">
              <a:solidFill>
                <a:srgbClr val="FFFFFF"/>
              </a:solidFill>
              <a:latin typeface="Roboto"/>
              <a:ea typeface="Roboto"/>
              <a:cs typeface="Roboto"/>
              <a:sym typeface="Roboto"/>
            </a:endParaRPr>
          </a:p>
        </p:txBody>
      </p:sp>
      <p:sp>
        <p:nvSpPr>
          <p:cNvPr id="12" name="TextBox 12"/>
          <p:cNvSpPr txBox="1"/>
          <p:nvPr/>
        </p:nvSpPr>
        <p:spPr>
          <a:xfrm>
            <a:off x="12115800" y="6334444"/>
            <a:ext cx="3757659" cy="2006495"/>
          </a:xfrm>
          <a:prstGeom prst="rect">
            <a:avLst/>
          </a:prstGeom>
        </p:spPr>
        <p:txBody>
          <a:bodyPr lIns="0" tIns="0" rIns="0" bIns="0" rtlCol="0" anchor="t">
            <a:spAutoFit/>
          </a:bodyPr>
          <a:lstStyle/>
          <a:p>
            <a:pPr marL="502922" lvl="2" indent="-167641" algn="l">
              <a:lnSpc>
                <a:spcPts val="3079"/>
              </a:lnSpc>
              <a:buFont typeface="Arial"/>
              <a:buChar char="⚬"/>
            </a:pPr>
            <a:r>
              <a:rPr lang="en-US" sz="2200">
                <a:solidFill>
                  <a:srgbClr val="FFFFFF"/>
                </a:solidFill>
                <a:latin typeface="Roboto"/>
                <a:ea typeface="Roboto"/>
                <a:cs typeface="Roboto"/>
                <a:sym typeface="Roboto"/>
              </a:rPr>
              <a:t>combines features such as budget planning, reservation systems, and AI-powered suggestions</a:t>
            </a:r>
          </a:p>
          <a:p>
            <a:pPr marL="502922" lvl="2" indent="-167641" algn="l">
              <a:lnSpc>
                <a:spcPts val="3079"/>
              </a:lnSpc>
            </a:pPr>
            <a:endParaRPr lang="en-US" sz="2200">
              <a:solidFill>
                <a:srgbClr val="FFFFFF"/>
              </a:solidFill>
              <a:latin typeface="Roboto"/>
              <a:ea typeface="Roboto"/>
              <a:cs typeface="Roboto"/>
              <a:sym typeface="Roboto"/>
            </a:endParaRPr>
          </a:p>
        </p:txBody>
      </p:sp>
      <p:sp>
        <p:nvSpPr>
          <p:cNvPr id="13" name="TextBox 13"/>
          <p:cNvSpPr txBox="1"/>
          <p:nvPr/>
        </p:nvSpPr>
        <p:spPr>
          <a:xfrm>
            <a:off x="2010392" y="5037825"/>
            <a:ext cx="3717076" cy="389193"/>
          </a:xfrm>
          <a:prstGeom prst="rect">
            <a:avLst/>
          </a:prstGeom>
        </p:spPr>
        <p:txBody>
          <a:bodyPr lIns="0" tIns="0" rIns="0" bIns="0" rtlCol="0" anchor="t">
            <a:spAutoFit/>
          </a:bodyPr>
          <a:lstStyle/>
          <a:p>
            <a:pPr algn="l">
              <a:lnSpc>
                <a:spcPts val="3079"/>
              </a:lnSpc>
            </a:pPr>
            <a:r>
              <a:rPr lang="en-US" sz="2200">
                <a:solidFill>
                  <a:srgbClr val="285598"/>
                </a:solidFill>
                <a:latin typeface="Hagrid Ultra-Bold"/>
                <a:ea typeface="Hagrid Ultra-Bold"/>
                <a:cs typeface="Hagrid Ultra-Bold"/>
                <a:sym typeface="Hagrid Ultra-Bold"/>
              </a:rPr>
              <a:t>Gogle.studio</a:t>
            </a:r>
          </a:p>
        </p:txBody>
      </p:sp>
      <p:sp>
        <p:nvSpPr>
          <p:cNvPr id="14" name="TextBox 14"/>
          <p:cNvSpPr txBox="1"/>
          <p:nvPr/>
        </p:nvSpPr>
        <p:spPr>
          <a:xfrm>
            <a:off x="1107790" y="5936934"/>
            <a:ext cx="886256" cy="445135"/>
          </a:xfrm>
          <a:prstGeom prst="rect">
            <a:avLst/>
          </a:prstGeom>
        </p:spPr>
        <p:txBody>
          <a:bodyPr lIns="0" tIns="0" rIns="0" bIns="0" rtlCol="0" anchor="t">
            <a:spAutoFit/>
          </a:bodyPr>
          <a:lstStyle/>
          <a:p>
            <a:pPr algn="l">
              <a:lnSpc>
                <a:spcPts val="3079"/>
              </a:lnSpc>
            </a:pPr>
            <a:r>
              <a:rPr lang="en-US" sz="2200">
                <a:solidFill>
                  <a:srgbClr val="FFFFFF"/>
                </a:solidFill>
                <a:latin typeface="Hagrid Ultra-Bold"/>
                <a:ea typeface="Hagrid Ultra-Bold"/>
                <a:cs typeface="Hagrid Ultra-Bold"/>
                <a:sym typeface="Hagrid Ultra-Bold"/>
              </a:rPr>
              <a:t>THAT</a:t>
            </a:r>
          </a:p>
        </p:txBody>
      </p:sp>
      <p:sp>
        <p:nvSpPr>
          <p:cNvPr id="15" name="TextBox 15"/>
          <p:cNvSpPr txBox="1"/>
          <p:nvPr/>
        </p:nvSpPr>
        <p:spPr>
          <a:xfrm>
            <a:off x="6172200" y="6334444"/>
            <a:ext cx="5344258" cy="1211405"/>
          </a:xfrm>
          <a:prstGeom prst="rect">
            <a:avLst/>
          </a:prstGeom>
        </p:spPr>
        <p:txBody>
          <a:bodyPr lIns="0" tIns="0" rIns="0" bIns="0" rtlCol="0" anchor="t">
            <a:spAutoFit/>
          </a:bodyPr>
          <a:lstStyle/>
          <a:p>
            <a:pPr marL="502922" lvl="2" indent="-167641" algn="l">
              <a:lnSpc>
                <a:spcPts val="3079"/>
              </a:lnSpc>
              <a:buFont typeface="Arial"/>
              <a:buChar char="⚬"/>
            </a:pPr>
            <a:r>
              <a:rPr lang="en-US" sz="2200">
                <a:solidFill>
                  <a:srgbClr val="FFFFFF"/>
                </a:solidFill>
                <a:latin typeface="Roboto"/>
                <a:ea typeface="Roboto"/>
                <a:cs typeface="Roboto"/>
                <a:sym typeface="Roboto"/>
              </a:rPr>
              <a:t>integrates maps, weather updates, and local recommendations in one place</a:t>
            </a:r>
          </a:p>
          <a:p>
            <a:pPr marL="502922" lvl="2" indent="-167641" algn="l">
              <a:lnSpc>
                <a:spcPts val="3079"/>
              </a:lnSpc>
            </a:pPr>
            <a:endParaRPr lang="en-US" sz="2200">
              <a:solidFill>
                <a:srgbClr val="FFFFFF"/>
              </a:solidFill>
              <a:latin typeface="Roboto"/>
              <a:ea typeface="Roboto"/>
              <a:cs typeface="Roboto"/>
              <a:sym typeface="Roboto"/>
            </a:endParaRPr>
          </a:p>
        </p:txBody>
      </p:sp>
      <p:sp>
        <p:nvSpPr>
          <p:cNvPr id="16" name="TextBox 16"/>
          <p:cNvSpPr txBox="1"/>
          <p:nvPr/>
        </p:nvSpPr>
        <p:spPr>
          <a:xfrm>
            <a:off x="1057770" y="7869738"/>
            <a:ext cx="1320940" cy="445135"/>
          </a:xfrm>
          <a:prstGeom prst="rect">
            <a:avLst/>
          </a:prstGeom>
        </p:spPr>
        <p:txBody>
          <a:bodyPr lIns="0" tIns="0" rIns="0" bIns="0" rtlCol="0" anchor="t">
            <a:spAutoFit/>
          </a:bodyPr>
          <a:lstStyle/>
          <a:p>
            <a:pPr algn="l">
              <a:lnSpc>
                <a:spcPts val="3079"/>
              </a:lnSpc>
            </a:pPr>
            <a:r>
              <a:rPr lang="en-US" sz="2200">
                <a:solidFill>
                  <a:srgbClr val="FFFFFF"/>
                </a:solidFill>
                <a:latin typeface="Hagrid Ultra-Bold"/>
                <a:ea typeface="Hagrid Ultra-Bold"/>
                <a:cs typeface="Hagrid Ultra-Bold"/>
                <a:sym typeface="Hagrid Ultra-Bold"/>
              </a:rPr>
              <a:t>UNLIKE</a:t>
            </a:r>
          </a:p>
        </p:txBody>
      </p:sp>
      <p:sp>
        <p:nvSpPr>
          <p:cNvPr id="17" name="TextBox 17"/>
          <p:cNvSpPr txBox="1"/>
          <p:nvPr/>
        </p:nvSpPr>
        <p:spPr>
          <a:xfrm>
            <a:off x="1187329" y="8246400"/>
            <a:ext cx="4692231" cy="1608950"/>
          </a:xfrm>
          <a:prstGeom prst="rect">
            <a:avLst/>
          </a:prstGeom>
        </p:spPr>
        <p:txBody>
          <a:bodyPr lIns="0" tIns="0" rIns="0" bIns="0" rtlCol="0" anchor="t">
            <a:spAutoFit/>
          </a:bodyPr>
          <a:lstStyle/>
          <a:p>
            <a:pPr marL="502922" lvl="2" indent="-167641" algn="l">
              <a:lnSpc>
                <a:spcPts val="3079"/>
              </a:lnSpc>
              <a:buFont typeface="Arial"/>
              <a:buChar char="⚬"/>
            </a:pPr>
            <a:r>
              <a:rPr lang="en-US" sz="2200">
                <a:solidFill>
                  <a:srgbClr val="FFFFFF"/>
                </a:solidFill>
                <a:latin typeface="Roboto"/>
                <a:ea typeface="Roboto"/>
                <a:cs typeface="Roboto"/>
                <a:sym typeface="Roboto"/>
              </a:rPr>
              <a:t>traditional travel websites that offer generic recommendations and lack integrated planning tools</a:t>
            </a:r>
          </a:p>
          <a:p>
            <a:pPr marL="502922" lvl="2" indent="-167641" algn="l">
              <a:lnSpc>
                <a:spcPts val="3079"/>
              </a:lnSpc>
            </a:pPr>
            <a:endParaRPr lang="en-US" sz="2200">
              <a:solidFill>
                <a:srgbClr val="FFFFFF"/>
              </a:solidFill>
              <a:latin typeface="Roboto"/>
              <a:ea typeface="Roboto"/>
              <a:cs typeface="Roboto"/>
              <a:sym typeface="Roboto"/>
            </a:endParaRPr>
          </a:p>
        </p:txBody>
      </p:sp>
      <p:sp>
        <p:nvSpPr>
          <p:cNvPr id="18" name="TextBox 18"/>
          <p:cNvSpPr txBox="1"/>
          <p:nvPr/>
        </p:nvSpPr>
        <p:spPr>
          <a:xfrm>
            <a:off x="6415170" y="8133962"/>
            <a:ext cx="4692231" cy="1211405"/>
          </a:xfrm>
          <a:prstGeom prst="rect">
            <a:avLst/>
          </a:prstGeom>
        </p:spPr>
        <p:txBody>
          <a:bodyPr lIns="0" tIns="0" rIns="0" bIns="0" rtlCol="0" anchor="t">
            <a:spAutoFit/>
          </a:bodyPr>
          <a:lstStyle/>
          <a:p>
            <a:pPr marL="502922" lvl="2" indent="-167641" algn="l">
              <a:lnSpc>
                <a:spcPts val="3079"/>
              </a:lnSpc>
              <a:buFont typeface="Arial"/>
              <a:buChar char="⚬"/>
            </a:pPr>
            <a:r>
              <a:rPr lang="en-US" sz="2200">
                <a:solidFill>
                  <a:srgbClr val="FFFFFF"/>
                </a:solidFill>
                <a:latin typeface="Roboto"/>
                <a:ea typeface="Roboto"/>
                <a:cs typeface="Roboto"/>
                <a:sym typeface="Roboto"/>
              </a:rPr>
              <a:t>using multiple separate apps for navigation, weather, and travel tips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5396"/>
        </a:solidFill>
        <a:effectLst/>
      </p:bgPr>
    </p:bg>
    <p:spTree>
      <p:nvGrpSpPr>
        <p:cNvPr id="1" name=""/>
        <p:cNvGrpSpPr/>
        <p:nvPr/>
      </p:nvGrpSpPr>
      <p:grpSpPr>
        <a:xfrm>
          <a:off x="0" y="0"/>
          <a:ext cx="0" cy="0"/>
          <a:chOff x="0" y="0"/>
          <a:chExt cx="0" cy="0"/>
        </a:xfrm>
      </p:grpSpPr>
      <p:sp>
        <p:nvSpPr>
          <p:cNvPr id="2" name="Freeform 2"/>
          <p:cNvSpPr/>
          <p:nvPr/>
        </p:nvSpPr>
        <p:spPr>
          <a:xfrm>
            <a:off x="398407" y="295826"/>
            <a:ext cx="17431027" cy="4457149"/>
          </a:xfrm>
          <a:custGeom>
            <a:avLst/>
            <a:gdLst/>
            <a:ahLst/>
            <a:cxnLst/>
            <a:rect l="l" t="t" r="r" b="b"/>
            <a:pathLst>
              <a:path w="17431027" h="4457149">
                <a:moveTo>
                  <a:pt x="0" y="0"/>
                </a:moveTo>
                <a:lnTo>
                  <a:pt x="17431027" y="0"/>
                </a:lnTo>
                <a:lnTo>
                  <a:pt x="17431027" y="4457149"/>
                </a:lnTo>
                <a:lnTo>
                  <a:pt x="0" y="44571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5474960" y="1342125"/>
            <a:ext cx="11247280" cy="57150"/>
            <a:chOff x="0" y="0"/>
            <a:chExt cx="14996373" cy="76200"/>
          </a:xfrm>
        </p:grpSpPr>
        <p:sp>
          <p:nvSpPr>
            <p:cNvPr id="4" name="Freeform 4"/>
            <p:cNvSpPr/>
            <p:nvPr/>
          </p:nvSpPr>
          <p:spPr>
            <a:xfrm>
              <a:off x="25400" y="0"/>
              <a:ext cx="14945615" cy="76200"/>
            </a:xfrm>
            <a:custGeom>
              <a:avLst/>
              <a:gdLst/>
              <a:ahLst/>
              <a:cxnLst/>
              <a:rect l="l" t="t" r="r" b="b"/>
              <a:pathLst>
                <a:path w="14945615" h="76200">
                  <a:moveTo>
                    <a:pt x="0" y="25400"/>
                  </a:moveTo>
                  <a:lnTo>
                    <a:pt x="14945488" y="0"/>
                  </a:lnTo>
                  <a:lnTo>
                    <a:pt x="14945615" y="50800"/>
                  </a:lnTo>
                  <a:lnTo>
                    <a:pt x="0" y="76200"/>
                  </a:lnTo>
                  <a:close/>
                </a:path>
              </a:pathLst>
            </a:custGeom>
            <a:solidFill>
              <a:srgbClr val="005396"/>
            </a:solidFill>
          </p:spPr>
          <p:txBody>
            <a:bodyPr/>
            <a:lstStyle/>
            <a:p>
              <a:endParaRPr lang="en-US"/>
            </a:p>
          </p:txBody>
        </p:sp>
      </p:grpSp>
      <p:grpSp>
        <p:nvGrpSpPr>
          <p:cNvPr id="5" name="Group 5"/>
          <p:cNvGrpSpPr/>
          <p:nvPr/>
        </p:nvGrpSpPr>
        <p:grpSpPr>
          <a:xfrm>
            <a:off x="1984406" y="1083450"/>
            <a:ext cx="3056808" cy="631050"/>
            <a:chOff x="0" y="0"/>
            <a:chExt cx="4075744" cy="841399"/>
          </a:xfrm>
        </p:grpSpPr>
        <p:sp>
          <p:nvSpPr>
            <p:cNvPr id="6" name="Freeform 6"/>
            <p:cNvSpPr/>
            <p:nvPr/>
          </p:nvSpPr>
          <p:spPr>
            <a:xfrm>
              <a:off x="0" y="0"/>
              <a:ext cx="536201" cy="766001"/>
            </a:xfrm>
            <a:custGeom>
              <a:avLst/>
              <a:gdLst/>
              <a:ahLst/>
              <a:cxnLst/>
              <a:rect l="l" t="t" r="r" b="b"/>
              <a:pathLst>
                <a:path w="536201" h="766001">
                  <a:moveTo>
                    <a:pt x="0" y="0"/>
                  </a:moveTo>
                  <a:lnTo>
                    <a:pt x="536201" y="0"/>
                  </a:lnTo>
                  <a:lnTo>
                    <a:pt x="536201" y="766001"/>
                  </a:lnTo>
                  <a:lnTo>
                    <a:pt x="0" y="7660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536201" y="134645"/>
              <a:ext cx="3539543" cy="706754"/>
            </a:xfrm>
            <a:prstGeom prst="rect">
              <a:avLst/>
            </a:prstGeom>
          </p:spPr>
          <p:txBody>
            <a:bodyPr lIns="0" tIns="0" rIns="0" bIns="0" rtlCol="0" anchor="t">
              <a:spAutoFit/>
            </a:bodyPr>
            <a:lstStyle/>
            <a:p>
              <a:pPr algn="ctr">
                <a:lnSpc>
                  <a:spcPts val="4200"/>
                </a:lnSpc>
              </a:pPr>
              <a:r>
                <a:rPr lang="en-US" sz="3000" dirty="0">
                  <a:solidFill>
                    <a:srgbClr val="005396"/>
                  </a:solidFill>
                  <a:latin typeface="Hagrid Ultra-Bold"/>
                  <a:ea typeface="Hagrid Ultra-Bold"/>
                  <a:cs typeface="Hagrid Ultra-Bold"/>
                  <a:sym typeface="Hagrid Ultra-Bold"/>
                </a:rPr>
                <a:t>5CLCsCan</a:t>
              </a:r>
            </a:p>
          </p:txBody>
        </p:sp>
      </p:grpSp>
      <p:sp>
        <p:nvSpPr>
          <p:cNvPr id="8" name="Freeform 8"/>
          <p:cNvSpPr/>
          <p:nvPr/>
        </p:nvSpPr>
        <p:spPr>
          <a:xfrm>
            <a:off x="544619" y="5251941"/>
            <a:ext cx="2203132" cy="4114800"/>
          </a:xfrm>
          <a:custGeom>
            <a:avLst/>
            <a:gdLst/>
            <a:ahLst/>
            <a:cxnLst/>
            <a:rect l="l" t="t" r="r" b="b"/>
            <a:pathLst>
              <a:path w="2203132" h="4114800">
                <a:moveTo>
                  <a:pt x="0" y="0"/>
                </a:moveTo>
                <a:lnTo>
                  <a:pt x="2203132" y="0"/>
                </a:lnTo>
                <a:lnTo>
                  <a:pt x="220313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877664">
            <a:off x="14684911" y="5532339"/>
            <a:ext cx="3370948" cy="2271128"/>
          </a:xfrm>
          <a:custGeom>
            <a:avLst/>
            <a:gdLst/>
            <a:ahLst/>
            <a:cxnLst/>
            <a:rect l="l" t="t" r="r" b="b"/>
            <a:pathLst>
              <a:path w="3370948" h="2271128">
                <a:moveTo>
                  <a:pt x="0" y="0"/>
                </a:moveTo>
                <a:lnTo>
                  <a:pt x="3370947" y="0"/>
                </a:lnTo>
                <a:lnTo>
                  <a:pt x="3370947" y="2271128"/>
                </a:lnTo>
                <a:lnTo>
                  <a:pt x="0" y="2271128"/>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646185" y="1726953"/>
            <a:ext cx="7467736" cy="1190758"/>
          </a:xfrm>
          <a:prstGeom prst="rect">
            <a:avLst/>
          </a:prstGeom>
        </p:spPr>
        <p:txBody>
          <a:bodyPr lIns="0" tIns="0" rIns="0" bIns="0" rtlCol="0" anchor="t">
            <a:spAutoFit/>
          </a:bodyPr>
          <a:lstStyle/>
          <a:p>
            <a:pPr algn="ctr">
              <a:lnSpc>
                <a:spcPts val="8505"/>
              </a:lnSpc>
            </a:pPr>
            <a:r>
              <a:rPr lang="en-US" sz="6075">
                <a:solidFill>
                  <a:srgbClr val="285598"/>
                </a:solidFill>
                <a:latin typeface="Hagrid Heavy"/>
                <a:ea typeface="Hagrid Heavy"/>
                <a:cs typeface="Hagrid Heavy"/>
                <a:sym typeface="Hagrid Heavy"/>
              </a:rPr>
              <a:t>OUR PRODUCT :</a:t>
            </a:r>
          </a:p>
        </p:txBody>
      </p:sp>
      <p:sp>
        <p:nvSpPr>
          <p:cNvPr id="11" name="TextBox 11"/>
          <p:cNvSpPr txBox="1"/>
          <p:nvPr/>
        </p:nvSpPr>
        <p:spPr>
          <a:xfrm>
            <a:off x="1984406" y="2157846"/>
            <a:ext cx="14259031" cy="3309556"/>
          </a:xfrm>
          <a:prstGeom prst="rect">
            <a:avLst/>
          </a:prstGeom>
        </p:spPr>
        <p:txBody>
          <a:bodyPr lIns="0" tIns="0" rIns="0" bIns="0" rtlCol="0" anchor="t">
            <a:spAutoFit/>
          </a:bodyPr>
          <a:lstStyle/>
          <a:p>
            <a:pPr algn="l">
              <a:lnSpc>
                <a:spcPts val="5116"/>
              </a:lnSpc>
            </a:pPr>
            <a:r>
              <a:rPr lang="en-US" sz="3654">
                <a:solidFill>
                  <a:srgbClr val="285598"/>
                </a:solidFill>
                <a:latin typeface="Roboto"/>
                <a:ea typeface="Roboto"/>
                <a:cs typeface="Roboto"/>
                <a:sym typeface="Roboto"/>
              </a:rPr>
              <a:t>                                                            </a:t>
            </a:r>
          </a:p>
          <a:p>
            <a:pPr algn="l">
              <a:lnSpc>
                <a:spcPts val="5116"/>
              </a:lnSpc>
            </a:pPr>
            <a:r>
              <a:rPr lang="en-US" sz="3654">
                <a:solidFill>
                  <a:srgbClr val="285598"/>
                </a:solidFill>
                <a:latin typeface="Roboto"/>
                <a:ea typeface="Roboto"/>
                <a:cs typeface="Roboto"/>
                <a:sym typeface="Roboto"/>
              </a:rPr>
              <a:t>offers tailored suggestions that even locals might not know about, making every outing a new adventure</a:t>
            </a:r>
          </a:p>
          <a:p>
            <a:pPr algn="l">
              <a:lnSpc>
                <a:spcPts val="5116"/>
              </a:lnSpc>
            </a:pPr>
            <a:endParaRPr lang="en-US" sz="3654">
              <a:solidFill>
                <a:srgbClr val="285598"/>
              </a:solidFill>
              <a:latin typeface="Roboto"/>
              <a:ea typeface="Roboto"/>
              <a:cs typeface="Roboto"/>
              <a:sym typeface="Roboto"/>
            </a:endParaRPr>
          </a:p>
          <a:p>
            <a:pPr algn="l">
              <a:lnSpc>
                <a:spcPts val="5116"/>
              </a:lnSpc>
            </a:pPr>
            <a:endParaRPr lang="en-US" sz="3654">
              <a:solidFill>
                <a:srgbClr val="285598"/>
              </a:solidFill>
              <a:latin typeface="Roboto"/>
              <a:ea typeface="Roboto"/>
              <a:cs typeface="Roboto"/>
              <a:sym typeface="Roboto"/>
            </a:endParaRPr>
          </a:p>
        </p:txBody>
      </p:sp>
      <p:sp>
        <p:nvSpPr>
          <p:cNvPr id="12" name="TextBox 12"/>
          <p:cNvSpPr txBox="1"/>
          <p:nvPr/>
        </p:nvSpPr>
        <p:spPr>
          <a:xfrm>
            <a:off x="6484730" y="8131010"/>
            <a:ext cx="5318540" cy="415924"/>
          </a:xfrm>
          <a:prstGeom prst="rect">
            <a:avLst/>
          </a:prstGeom>
        </p:spPr>
        <p:txBody>
          <a:bodyPr lIns="0" tIns="0" rIns="0" bIns="0" rtlCol="0" anchor="t">
            <a:spAutoFit/>
          </a:bodyPr>
          <a:lstStyle/>
          <a:p>
            <a:pPr algn="ctr">
              <a:lnSpc>
                <a:spcPts val="2800"/>
              </a:lnSpc>
            </a:pPr>
            <a:r>
              <a:rPr lang="en-US" sz="2000">
                <a:solidFill>
                  <a:srgbClr val="285598"/>
                </a:solidFill>
                <a:latin typeface="Roboto"/>
                <a:ea typeface="Roboto"/>
                <a:cs typeface="Roboto"/>
                <a:sym typeface="Roboto"/>
              </a:rPr>
              <a:t>www.reallygreatsite.com</a:t>
            </a:r>
          </a:p>
        </p:txBody>
      </p:sp>
      <p:sp>
        <p:nvSpPr>
          <p:cNvPr id="13" name="TextBox 13"/>
          <p:cNvSpPr txBox="1"/>
          <p:nvPr/>
        </p:nvSpPr>
        <p:spPr>
          <a:xfrm>
            <a:off x="2444192" y="5102990"/>
            <a:ext cx="14259031" cy="2021710"/>
          </a:xfrm>
          <a:prstGeom prst="rect">
            <a:avLst/>
          </a:prstGeom>
        </p:spPr>
        <p:txBody>
          <a:bodyPr lIns="0" tIns="0" rIns="0" bIns="0" rtlCol="0" anchor="t">
            <a:spAutoFit/>
          </a:bodyPr>
          <a:lstStyle/>
          <a:p>
            <a:pPr marL="835545" lvl="2" indent="-278515" algn="l">
              <a:lnSpc>
                <a:spcPts val="5116"/>
              </a:lnSpc>
              <a:buFont typeface="Arial"/>
              <a:buChar char="⚬"/>
            </a:pPr>
            <a:r>
              <a:rPr lang="en-US" sz="3654" dirty="0">
                <a:solidFill>
                  <a:srgbClr val="FFFFFF"/>
                </a:solidFill>
                <a:latin typeface="Roboto"/>
                <a:ea typeface="Roboto"/>
                <a:cs typeface="Roboto"/>
                <a:sym typeface="Roboto"/>
              </a:rPr>
              <a:t>provides a seamless and cohesive experience, simplifying trip planning and enhancing the exploration of the city</a:t>
            </a:r>
          </a:p>
          <a:p>
            <a:pPr marL="835545" lvl="2" indent="-278515" algn="l">
              <a:lnSpc>
                <a:spcPts val="5116"/>
              </a:lnSpc>
            </a:pPr>
            <a:endParaRPr lang="en-US" sz="3654" dirty="0">
              <a:solidFill>
                <a:srgbClr val="FFFFFF"/>
              </a:solidFill>
              <a:latin typeface="Roboto"/>
              <a:ea typeface="Roboto"/>
              <a:cs typeface="Roboto"/>
              <a:sym typeface="Roboto"/>
            </a:endParaRPr>
          </a:p>
        </p:txBody>
      </p:sp>
      <p:sp>
        <p:nvSpPr>
          <p:cNvPr id="14" name="TextBox 14"/>
          <p:cNvSpPr txBox="1"/>
          <p:nvPr/>
        </p:nvSpPr>
        <p:spPr>
          <a:xfrm>
            <a:off x="2444192" y="7365235"/>
            <a:ext cx="14259031" cy="2001506"/>
          </a:xfrm>
          <a:prstGeom prst="rect">
            <a:avLst/>
          </a:prstGeom>
        </p:spPr>
        <p:txBody>
          <a:bodyPr lIns="0" tIns="0" rIns="0" bIns="0" rtlCol="0" anchor="t">
            <a:spAutoFit/>
          </a:bodyPr>
          <a:lstStyle/>
          <a:p>
            <a:pPr marL="835545" lvl="2" indent="-278515" algn="l">
              <a:lnSpc>
                <a:spcPts val="5116"/>
              </a:lnSpc>
              <a:buFont typeface="Arial"/>
              <a:buChar char="⚬"/>
            </a:pPr>
            <a:r>
              <a:rPr lang="en-US" sz="3654" dirty="0">
                <a:solidFill>
                  <a:srgbClr val="FFFFFF"/>
                </a:solidFill>
                <a:latin typeface="Roboto"/>
                <a:ea typeface="Roboto"/>
                <a:cs typeface="Roboto"/>
                <a:sym typeface="Roboto"/>
              </a:rPr>
              <a:t>delivers a highly customized and integrated planning experience, ensuring users make the most out of their trips</a:t>
            </a:r>
          </a:p>
          <a:p>
            <a:pPr marL="835545" lvl="2" indent="-278515" algn="l">
              <a:lnSpc>
                <a:spcPts val="5116"/>
              </a:lnSpc>
            </a:pPr>
            <a:endParaRPr lang="en-US" sz="3654" dirty="0">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1495</TotalTime>
  <Words>1314</Words>
  <Application>Microsoft Office PowerPoint</Application>
  <PresentationFormat>Custom</PresentationFormat>
  <Paragraphs>247</Paragraphs>
  <Slides>28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Arial</vt:lpstr>
      <vt:lpstr>Roboto Bold</vt:lpstr>
      <vt:lpstr>Calibri</vt:lpstr>
      <vt:lpstr>Hagrid Heavy</vt:lpstr>
      <vt:lpstr>Poppins Bold</vt:lpstr>
      <vt:lpstr>Papyrus</vt:lpstr>
      <vt:lpstr>Roca One</vt:lpstr>
      <vt:lpstr>Hagrid Ultra-Bold</vt:lpstr>
      <vt:lpstr>Roboto</vt:lpstr>
      <vt:lpstr>Open Sans Bold</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Gogle.pptx</dc:title>
  <cp:lastModifiedBy>VÕ NGUYỄN PHƯƠNG QUỲNH</cp:lastModifiedBy>
  <cp:revision>9</cp:revision>
  <dcterms:created xsi:type="dcterms:W3CDTF">2006-08-16T00:00:00Z</dcterms:created>
  <dcterms:modified xsi:type="dcterms:W3CDTF">2024-09-04T08:34:23Z</dcterms:modified>
  <dc:identifier>DAGO8CAuqFM</dc:identifier>
</cp:coreProperties>
</file>